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5" r:id="rId2"/>
  </p:sldMasterIdLst>
  <p:notesMasterIdLst>
    <p:notesMasterId r:id="rId27"/>
  </p:notesMasterIdLst>
  <p:sldIdLst>
    <p:sldId id="303" r:id="rId3"/>
    <p:sldId id="304" r:id="rId4"/>
    <p:sldId id="267" r:id="rId5"/>
    <p:sldId id="286" r:id="rId6"/>
    <p:sldId id="305" r:id="rId7"/>
    <p:sldId id="313" r:id="rId8"/>
    <p:sldId id="274" r:id="rId9"/>
    <p:sldId id="316" r:id="rId10"/>
    <p:sldId id="307" r:id="rId11"/>
    <p:sldId id="317" r:id="rId12"/>
    <p:sldId id="262" r:id="rId13"/>
    <p:sldId id="308" r:id="rId14"/>
    <p:sldId id="309" r:id="rId15"/>
    <p:sldId id="310" r:id="rId16"/>
    <p:sldId id="311" r:id="rId17"/>
    <p:sldId id="312" r:id="rId18"/>
    <p:sldId id="318" r:id="rId19"/>
    <p:sldId id="306" r:id="rId20"/>
    <p:sldId id="319" r:id="rId21"/>
    <p:sldId id="320" r:id="rId22"/>
    <p:sldId id="321" r:id="rId23"/>
    <p:sldId id="322" r:id="rId24"/>
    <p:sldId id="323" r:id="rId25"/>
    <p:sldId id="275" r:id="rId2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28"/>
    </p:embeddedFont>
    <p:embeddedFont>
      <p:font typeface="Arvo" panose="020B0604020202020204" charset="0"/>
      <p:regular r:id="rId29"/>
      <p:bold r:id="rId30"/>
      <p:italic r:id="rId31"/>
      <p:boldItalic r:id="rId32"/>
    </p:embeddedFont>
    <p:embeddedFont>
      <p:font typeface="Bodoni" panose="020B0604020202020204" charset="0"/>
      <p:regular r:id="rId33"/>
      <p:bold r:id="rId34"/>
      <p:italic r:id="rId35"/>
      <p:boldItalic r:id="rId36"/>
    </p:embeddedFont>
    <p:embeddedFont>
      <p:font typeface="Cabin" panose="020B0604020202020204" charset="0"/>
      <p:regular r:id="rId37"/>
      <p:bold r:id="rId38"/>
      <p:italic r:id="rId39"/>
      <p:boldItalic r:id="rId40"/>
    </p:embeddedFont>
    <p:embeddedFont>
      <p:font typeface="Cabin Regular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Montserrat" panose="00000500000000000000" pitchFamily="2" charset="0"/>
      <p:regular r:id="rId49"/>
      <p:bold r:id="rId50"/>
      <p:italic r:id="rId51"/>
      <p:boldItalic r:id="rId52"/>
    </p:embeddedFont>
    <p:embeddedFont>
      <p:font typeface="Montserrat Black" panose="00000A00000000000000" pitchFamily="2" charset="0"/>
      <p:bold r:id="rId53"/>
      <p:boldItalic r:id="rId54"/>
    </p:embeddedFont>
    <p:embeddedFont>
      <p:font typeface="Montserrat ExtraLight" panose="00000300000000000000" pitchFamily="2" charset="0"/>
      <p:regular r:id="rId55"/>
      <p:bold r:id="rId56"/>
      <p:italic r:id="rId57"/>
      <p:boldItalic r:id="rId58"/>
    </p:embeddedFont>
    <p:embeddedFont>
      <p:font typeface="Montserrat Light" panose="00000400000000000000" pitchFamily="2" charset="0"/>
      <p:regular r:id="rId59"/>
      <p:bold r:id="rId60"/>
      <p:italic r:id="rId61"/>
      <p:boldItalic r:id="rId62"/>
    </p:embeddedFont>
    <p:embeddedFont>
      <p:font typeface="Montserrat SemiBold" panose="00000700000000000000" pitchFamily="2" charset="0"/>
      <p:regular r:id="rId63"/>
      <p:bold r:id="rId64"/>
      <p:italic r:id="rId65"/>
      <p:boldItalic r:id="rId66"/>
    </p:embeddedFont>
    <p:embeddedFont>
      <p:font typeface="Poppins" panose="00000500000000000000" pitchFamily="2" charset="0"/>
      <p:regular r:id="rId67"/>
      <p:bold r:id="rId68"/>
      <p:italic r:id="rId69"/>
      <p:boldItalic r:id="rId70"/>
    </p:embeddedFont>
    <p:embeddedFont>
      <p:font typeface="Poppins Light" panose="00000400000000000000" pitchFamily="2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B15AB4-D1F4-4CA9-9F40-C38EB8C0E3C0}">
  <a:tblStyle styleId="{04B15AB4-D1F4-4CA9-9F40-C38EB8C0E3C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89" d="100"/>
          <a:sy n="89" d="100"/>
        </p:scale>
        <p:origin x="5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font" Target="fonts/font36.fntdata"/><Relationship Id="rId68" Type="http://schemas.openxmlformats.org/officeDocument/2006/relationships/font" Target="fonts/font41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4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font" Target="fonts/font39.fntdata"/><Relationship Id="rId74" Type="http://schemas.openxmlformats.org/officeDocument/2006/relationships/font" Target="fonts/font47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font" Target="fonts/font3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font" Target="fonts/font38.fntdata"/><Relationship Id="rId73" Type="http://schemas.openxmlformats.org/officeDocument/2006/relationships/font" Target="fonts/font46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font" Target="fonts/font37.fntdata"/><Relationship Id="rId69" Type="http://schemas.openxmlformats.org/officeDocument/2006/relationships/font" Target="fonts/font42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72" Type="http://schemas.openxmlformats.org/officeDocument/2006/relationships/font" Target="fonts/font4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67" Type="http://schemas.openxmlformats.org/officeDocument/2006/relationships/font" Target="fonts/font40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Relationship Id="rId70" Type="http://schemas.openxmlformats.org/officeDocument/2006/relationships/font" Target="fonts/font43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B2DA5B-7E4C-46B8-AEE6-EA61FF7804EA}" type="doc">
      <dgm:prSet loTypeId="urn:microsoft.com/office/officeart/2005/8/layout/cycle4" loCatId="cycle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S"/>
        </a:p>
      </dgm:t>
    </dgm:pt>
    <dgm:pt modelId="{948D966D-DD9C-4237-8663-DECEF760E599}">
      <dgm:prSet phldrT="[Texto]" custT="1"/>
      <dgm:spPr>
        <a:xfrm>
          <a:off x="1247648" y="231647"/>
          <a:ext cx="1759712" cy="1759712"/>
        </a:xfrm>
        <a:prstGeom prst="pieWedge">
          <a:avLst/>
        </a:prstGeom>
        <a:solidFill>
          <a:srgbClr val="63728A">
            <a:shade val="8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200" b="1" dirty="0">
              <a:solidFill>
                <a:srgbClr val="000000"/>
              </a:solidFill>
              <a:latin typeface="Arial"/>
              <a:ea typeface="+mn-ea"/>
              <a:cs typeface="+mn-cs"/>
            </a:rPr>
            <a:t>REINO DE LA NATURALEZA</a:t>
          </a:r>
        </a:p>
      </dgm:t>
    </dgm:pt>
    <dgm:pt modelId="{1537609F-419A-44C9-A654-F373A3DD218B}" type="parTrans" cxnId="{CBCF1847-61F5-430E-9ABE-C104F066BE93}">
      <dgm:prSet/>
      <dgm:spPr/>
      <dgm:t>
        <a:bodyPr/>
        <a:lstStyle/>
        <a:p>
          <a:endParaRPr lang="es-ES"/>
        </a:p>
      </dgm:t>
    </dgm:pt>
    <dgm:pt modelId="{5D016AC5-8D32-4374-9B80-92F777DC47BD}" type="sibTrans" cxnId="{CBCF1847-61F5-430E-9ABE-C104F066BE93}">
      <dgm:prSet/>
      <dgm:spPr/>
      <dgm:t>
        <a:bodyPr/>
        <a:lstStyle/>
        <a:p>
          <a:endParaRPr lang="es-ES"/>
        </a:p>
      </dgm:t>
    </dgm:pt>
    <dgm:pt modelId="{4723F834-23B1-417A-92D5-F14AE93C8964}">
      <dgm:prSet phldrT="[Texto]" custT="1"/>
      <dgm:spPr>
        <a:xfrm>
          <a:off x="379016" y="0"/>
          <a:ext cx="2007616" cy="1300480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C000"/>
          </a:solidFill>
          <a:prstDash val="solid"/>
        </a:ln>
        <a:effectLst/>
      </dgm:spPr>
      <dgm:t>
        <a:bodyPr/>
        <a:lstStyle/>
        <a:p>
          <a:pPr algn="ctr"/>
          <a:endParaRPr lang="es-ES" sz="16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0D149657-A820-49D3-A12D-575B28A27E14}" type="parTrans" cxnId="{01FBC094-0D88-4892-8E96-675812FD8DBB}">
      <dgm:prSet/>
      <dgm:spPr/>
      <dgm:t>
        <a:bodyPr/>
        <a:lstStyle/>
        <a:p>
          <a:endParaRPr lang="es-ES"/>
        </a:p>
      </dgm:t>
    </dgm:pt>
    <dgm:pt modelId="{58E3FD14-D81A-489C-92D0-98819EB59B5B}" type="sibTrans" cxnId="{01FBC094-0D88-4892-8E96-675812FD8DBB}">
      <dgm:prSet/>
      <dgm:spPr/>
      <dgm:t>
        <a:bodyPr/>
        <a:lstStyle/>
        <a:p>
          <a:endParaRPr lang="es-ES"/>
        </a:p>
      </dgm:t>
    </dgm:pt>
    <dgm:pt modelId="{6A078BC4-0578-49B8-859A-CA82BAC49354}">
      <dgm:prSet phldrT="[Texto]"/>
      <dgm:spPr>
        <a:xfrm rot="5400000">
          <a:off x="3088640" y="231647"/>
          <a:ext cx="1759712" cy="1759712"/>
        </a:xfrm>
        <a:prstGeom prst="pieWedge">
          <a:avLst/>
        </a:prstGeom>
        <a:solidFill>
          <a:srgbClr val="63728A">
            <a:shade val="80000"/>
            <a:hueOff val="41443"/>
            <a:satOff val="-2075"/>
            <a:lumOff val="898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b="1" dirty="0">
              <a:solidFill>
                <a:srgbClr val="000000"/>
              </a:solidFill>
              <a:latin typeface="Arial"/>
              <a:ea typeface="+mn-ea"/>
              <a:cs typeface="+mn-cs"/>
            </a:rPr>
            <a:t>INDUSTRIAS QUIMICAS O DE LAS INDUSTRIAS CONEXAS </a:t>
          </a:r>
        </a:p>
      </dgm:t>
    </dgm:pt>
    <dgm:pt modelId="{065B0088-6AC2-4F2D-BE29-0ACE6C326EEC}" type="parTrans" cxnId="{8FB01726-AE5A-4DDB-AD70-FDDBCAB76362}">
      <dgm:prSet/>
      <dgm:spPr/>
      <dgm:t>
        <a:bodyPr/>
        <a:lstStyle/>
        <a:p>
          <a:endParaRPr lang="es-ES"/>
        </a:p>
      </dgm:t>
    </dgm:pt>
    <dgm:pt modelId="{3B084B96-2312-4EDF-8B3D-A19ED0559F72}" type="sibTrans" cxnId="{8FB01726-AE5A-4DDB-AD70-FDDBCAB76362}">
      <dgm:prSet/>
      <dgm:spPr/>
      <dgm:t>
        <a:bodyPr/>
        <a:lstStyle/>
        <a:p>
          <a:endParaRPr lang="es-ES"/>
        </a:p>
      </dgm:t>
    </dgm:pt>
    <dgm:pt modelId="{84341652-CFF0-4CDF-A6FE-71813213D6A9}">
      <dgm:prSet phldrT="[Texto]"/>
      <dgm:spPr>
        <a:xfrm>
          <a:off x="3681984" y="0"/>
          <a:ext cx="2007616" cy="1300480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728A">
              <a:shade val="80000"/>
              <a:hueOff val="41443"/>
              <a:satOff val="-2075"/>
              <a:lumOff val="898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CCC684C8-0D6B-4FD1-BC5A-868506FDD6CC}" type="parTrans" cxnId="{12439C80-2A41-4130-9556-55CC9830B6BF}">
      <dgm:prSet/>
      <dgm:spPr/>
      <dgm:t>
        <a:bodyPr/>
        <a:lstStyle/>
        <a:p>
          <a:endParaRPr lang="es-ES"/>
        </a:p>
      </dgm:t>
    </dgm:pt>
    <dgm:pt modelId="{B75B21DF-F7F6-4E2D-9881-B0DD8C28C393}" type="sibTrans" cxnId="{12439C80-2A41-4130-9556-55CC9830B6BF}">
      <dgm:prSet/>
      <dgm:spPr/>
      <dgm:t>
        <a:bodyPr/>
        <a:lstStyle/>
        <a:p>
          <a:endParaRPr lang="es-ES"/>
        </a:p>
      </dgm:t>
    </dgm:pt>
    <dgm:pt modelId="{5049DB0D-101C-49EA-B286-A16F3D840475}">
      <dgm:prSet phldrT="[Texto]" custT="1"/>
      <dgm:spPr>
        <a:xfrm rot="10800000">
          <a:off x="3103157" y="2056151"/>
          <a:ext cx="1759712" cy="1759712"/>
        </a:xfrm>
        <a:prstGeom prst="pieWedge">
          <a:avLst/>
        </a:prstGeom>
        <a:solidFill>
          <a:srgbClr val="63728A">
            <a:shade val="80000"/>
            <a:hueOff val="82886"/>
            <a:satOff val="-4149"/>
            <a:lumOff val="1797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200" b="1" dirty="0">
              <a:solidFill>
                <a:srgbClr val="000000"/>
              </a:solidFill>
              <a:latin typeface="Arial"/>
              <a:ea typeface="+mn-ea"/>
              <a:cs typeface="+mn-cs"/>
            </a:rPr>
            <a:t>USO O APLICACION</a:t>
          </a:r>
        </a:p>
      </dgm:t>
    </dgm:pt>
    <dgm:pt modelId="{067B576B-BD39-4E1B-A66D-C12B0F74AE43}" type="parTrans" cxnId="{0EB823FC-AFD9-496E-8882-EE7D5A26F3D5}">
      <dgm:prSet/>
      <dgm:spPr/>
      <dgm:t>
        <a:bodyPr/>
        <a:lstStyle/>
        <a:p>
          <a:endParaRPr lang="es-ES"/>
        </a:p>
      </dgm:t>
    </dgm:pt>
    <dgm:pt modelId="{E1638FDC-9391-4C88-ABAA-69369DF4229C}" type="sibTrans" cxnId="{0EB823FC-AFD9-496E-8882-EE7D5A26F3D5}">
      <dgm:prSet/>
      <dgm:spPr/>
      <dgm:t>
        <a:bodyPr/>
        <a:lstStyle/>
        <a:p>
          <a:endParaRPr lang="es-ES"/>
        </a:p>
      </dgm:t>
    </dgm:pt>
    <dgm:pt modelId="{975EDFCF-153C-4807-9C85-4E9476B8D876}">
      <dgm:prSet phldrT="[Texto]"/>
      <dgm:spPr>
        <a:xfrm>
          <a:off x="3681984" y="2763519"/>
          <a:ext cx="2007616" cy="1300480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728A">
              <a:shade val="80000"/>
              <a:hueOff val="82886"/>
              <a:satOff val="-4149"/>
              <a:lumOff val="1797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B9E2E855-BF9C-4608-96B2-F5A212C8477F}" type="parTrans" cxnId="{D1429D7C-B377-4F89-9A10-B9B04BF507C7}">
      <dgm:prSet/>
      <dgm:spPr/>
      <dgm:t>
        <a:bodyPr/>
        <a:lstStyle/>
        <a:p>
          <a:endParaRPr lang="es-ES"/>
        </a:p>
      </dgm:t>
    </dgm:pt>
    <dgm:pt modelId="{E9FA32BB-D83F-4325-85CA-D7906668D97E}" type="sibTrans" cxnId="{D1429D7C-B377-4F89-9A10-B9B04BF507C7}">
      <dgm:prSet/>
      <dgm:spPr/>
      <dgm:t>
        <a:bodyPr/>
        <a:lstStyle/>
        <a:p>
          <a:endParaRPr lang="es-ES"/>
        </a:p>
      </dgm:t>
    </dgm:pt>
    <dgm:pt modelId="{2EB95034-4D33-414A-98F2-60A86F811697}">
      <dgm:prSet phldrT="[Texto]" custT="1"/>
      <dgm:spPr>
        <a:xfrm rot="16200000">
          <a:off x="1247648" y="2072640"/>
          <a:ext cx="1759712" cy="1759712"/>
        </a:xfrm>
        <a:prstGeom prst="pieWedge">
          <a:avLst/>
        </a:prstGeom>
        <a:solidFill>
          <a:srgbClr val="63728A">
            <a:shade val="80000"/>
            <a:hueOff val="124329"/>
            <a:satOff val="-6224"/>
            <a:lumOff val="2695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s-ES" sz="1100" b="1" dirty="0">
              <a:solidFill>
                <a:srgbClr val="000000"/>
              </a:solidFill>
              <a:latin typeface="Arial"/>
              <a:ea typeface="+mn-ea"/>
              <a:cs typeface="+mn-cs"/>
            </a:rPr>
            <a:t>MATERIA CONSTITUTIVA</a:t>
          </a:r>
        </a:p>
      </dgm:t>
    </dgm:pt>
    <dgm:pt modelId="{55E00EE1-0B20-4FCF-B5C5-40B193C0E5ED}" type="parTrans" cxnId="{C367F4F9-DDAB-4D7D-A3E3-F0703C407491}">
      <dgm:prSet/>
      <dgm:spPr/>
      <dgm:t>
        <a:bodyPr/>
        <a:lstStyle/>
        <a:p>
          <a:endParaRPr lang="es-ES"/>
        </a:p>
      </dgm:t>
    </dgm:pt>
    <dgm:pt modelId="{9D2B3E30-2878-4F6B-B7D7-D7A93006A6FC}" type="sibTrans" cxnId="{C367F4F9-DDAB-4D7D-A3E3-F0703C407491}">
      <dgm:prSet/>
      <dgm:spPr/>
      <dgm:t>
        <a:bodyPr/>
        <a:lstStyle/>
        <a:p>
          <a:endParaRPr lang="es-ES"/>
        </a:p>
      </dgm:t>
    </dgm:pt>
    <dgm:pt modelId="{36E911E1-D944-4BA4-9093-3DE4DAA1DF8D}">
      <dgm:prSet phldrT="[Texto]"/>
      <dgm:spPr>
        <a:xfrm>
          <a:off x="406400" y="2763519"/>
          <a:ext cx="2007616" cy="1300480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728A">
              <a:shade val="80000"/>
              <a:hueOff val="124329"/>
              <a:satOff val="-6224"/>
              <a:lumOff val="26955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gm:t>
    </dgm:pt>
    <dgm:pt modelId="{5C05CC82-B011-4507-B855-6A8D6A216555}" type="parTrans" cxnId="{B58D8B6E-8A08-4A96-B0B9-057E24067F61}">
      <dgm:prSet/>
      <dgm:spPr/>
      <dgm:t>
        <a:bodyPr/>
        <a:lstStyle/>
        <a:p>
          <a:endParaRPr lang="es-ES"/>
        </a:p>
      </dgm:t>
    </dgm:pt>
    <dgm:pt modelId="{428B6C17-FBFD-40CA-8628-CC6A08180313}" type="sibTrans" cxnId="{B58D8B6E-8A08-4A96-B0B9-057E24067F61}">
      <dgm:prSet/>
      <dgm:spPr/>
      <dgm:t>
        <a:bodyPr/>
        <a:lstStyle/>
        <a:p>
          <a:endParaRPr lang="es-ES"/>
        </a:p>
      </dgm:t>
    </dgm:pt>
    <dgm:pt modelId="{86190DB9-DC28-415D-8217-9571289069E9}" type="pres">
      <dgm:prSet presAssocID="{A4B2DA5B-7E4C-46B8-AEE6-EA61FF7804E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79EB5DBF-7C51-4047-BEFD-51AB5D1C5DA4}" type="pres">
      <dgm:prSet presAssocID="{A4B2DA5B-7E4C-46B8-AEE6-EA61FF7804EA}" presName="children" presStyleCnt="0"/>
      <dgm:spPr/>
    </dgm:pt>
    <dgm:pt modelId="{FBAD8B11-FEF8-4672-B05C-739FF8DCE412}" type="pres">
      <dgm:prSet presAssocID="{A4B2DA5B-7E4C-46B8-AEE6-EA61FF7804EA}" presName="child1group" presStyleCnt="0"/>
      <dgm:spPr/>
    </dgm:pt>
    <dgm:pt modelId="{99A3E931-1023-4EC0-80E1-BB334781C433}" type="pres">
      <dgm:prSet presAssocID="{A4B2DA5B-7E4C-46B8-AEE6-EA61FF7804EA}" presName="child1" presStyleLbl="bgAcc1" presStyleIdx="0" presStyleCnt="4" custLinFactNeighborX="-1364" custLinFactNeighborY="-2033"/>
      <dgm:spPr/>
    </dgm:pt>
    <dgm:pt modelId="{630FFDE9-A5F1-4BD7-A666-F43E6890ECEC}" type="pres">
      <dgm:prSet presAssocID="{A4B2DA5B-7E4C-46B8-AEE6-EA61FF7804EA}" presName="child1Text" presStyleLbl="bgAcc1" presStyleIdx="0" presStyleCnt="4">
        <dgm:presLayoutVars>
          <dgm:bulletEnabled val="1"/>
        </dgm:presLayoutVars>
      </dgm:prSet>
      <dgm:spPr/>
    </dgm:pt>
    <dgm:pt modelId="{3C02DF2A-D4FB-4CF3-8DAA-D77AE5829028}" type="pres">
      <dgm:prSet presAssocID="{A4B2DA5B-7E4C-46B8-AEE6-EA61FF7804EA}" presName="child2group" presStyleCnt="0"/>
      <dgm:spPr/>
    </dgm:pt>
    <dgm:pt modelId="{051BC01E-DB2C-4CDB-96EE-0A7D5C3C757B}" type="pres">
      <dgm:prSet presAssocID="{A4B2DA5B-7E4C-46B8-AEE6-EA61FF7804EA}" presName="child2" presStyleLbl="bgAcc1" presStyleIdx="1" presStyleCnt="4"/>
      <dgm:spPr/>
    </dgm:pt>
    <dgm:pt modelId="{9E71F17B-D68A-4670-B38E-90DEB803E1B0}" type="pres">
      <dgm:prSet presAssocID="{A4B2DA5B-7E4C-46B8-AEE6-EA61FF7804EA}" presName="child2Text" presStyleLbl="bgAcc1" presStyleIdx="1" presStyleCnt="4">
        <dgm:presLayoutVars>
          <dgm:bulletEnabled val="1"/>
        </dgm:presLayoutVars>
      </dgm:prSet>
      <dgm:spPr/>
    </dgm:pt>
    <dgm:pt modelId="{A3C58D48-9B63-4186-B205-5ACF769EDA59}" type="pres">
      <dgm:prSet presAssocID="{A4B2DA5B-7E4C-46B8-AEE6-EA61FF7804EA}" presName="child3group" presStyleCnt="0"/>
      <dgm:spPr/>
    </dgm:pt>
    <dgm:pt modelId="{5C49ED5B-DD74-477A-AC81-7D2A908E950B}" type="pres">
      <dgm:prSet presAssocID="{A4B2DA5B-7E4C-46B8-AEE6-EA61FF7804EA}" presName="child3" presStyleLbl="bgAcc1" presStyleIdx="2" presStyleCnt="4"/>
      <dgm:spPr/>
    </dgm:pt>
    <dgm:pt modelId="{80853789-396E-4B76-BFEA-7E4C0D3887C3}" type="pres">
      <dgm:prSet presAssocID="{A4B2DA5B-7E4C-46B8-AEE6-EA61FF7804EA}" presName="child3Text" presStyleLbl="bgAcc1" presStyleIdx="2" presStyleCnt="4">
        <dgm:presLayoutVars>
          <dgm:bulletEnabled val="1"/>
        </dgm:presLayoutVars>
      </dgm:prSet>
      <dgm:spPr/>
    </dgm:pt>
    <dgm:pt modelId="{C579F934-4CC8-4644-AC6B-A88D0F012D0A}" type="pres">
      <dgm:prSet presAssocID="{A4B2DA5B-7E4C-46B8-AEE6-EA61FF7804EA}" presName="child4group" presStyleCnt="0"/>
      <dgm:spPr/>
    </dgm:pt>
    <dgm:pt modelId="{922863D0-7152-4B75-9DF8-BB871D272BF6}" type="pres">
      <dgm:prSet presAssocID="{A4B2DA5B-7E4C-46B8-AEE6-EA61FF7804EA}" presName="child4" presStyleLbl="bgAcc1" presStyleIdx="3" presStyleCnt="4"/>
      <dgm:spPr/>
    </dgm:pt>
    <dgm:pt modelId="{07249FF4-E5E4-487D-807F-474D7CBEF906}" type="pres">
      <dgm:prSet presAssocID="{A4B2DA5B-7E4C-46B8-AEE6-EA61FF7804EA}" presName="child4Text" presStyleLbl="bgAcc1" presStyleIdx="3" presStyleCnt="4">
        <dgm:presLayoutVars>
          <dgm:bulletEnabled val="1"/>
        </dgm:presLayoutVars>
      </dgm:prSet>
      <dgm:spPr/>
    </dgm:pt>
    <dgm:pt modelId="{5950B7E0-EFBF-46D5-9EDB-0E7BA1A8C3CB}" type="pres">
      <dgm:prSet presAssocID="{A4B2DA5B-7E4C-46B8-AEE6-EA61FF7804EA}" presName="childPlaceholder" presStyleCnt="0"/>
      <dgm:spPr/>
    </dgm:pt>
    <dgm:pt modelId="{F83D5CAD-9352-48D0-B930-2E2A95D0026A}" type="pres">
      <dgm:prSet presAssocID="{A4B2DA5B-7E4C-46B8-AEE6-EA61FF7804EA}" presName="circle" presStyleCnt="0"/>
      <dgm:spPr/>
    </dgm:pt>
    <dgm:pt modelId="{AE9897D4-592F-4308-93C7-1D6B4ACEDAA1}" type="pres">
      <dgm:prSet presAssocID="{A4B2DA5B-7E4C-46B8-AEE6-EA61FF7804EA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649C2DA6-8AA2-461F-95A2-BEA02C9F6631}" type="pres">
      <dgm:prSet presAssocID="{A4B2DA5B-7E4C-46B8-AEE6-EA61FF7804EA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3543B8AD-FE98-479E-9727-942EB277BF3C}" type="pres">
      <dgm:prSet presAssocID="{A4B2DA5B-7E4C-46B8-AEE6-EA61FF7804EA}" presName="quadrant3" presStyleLbl="node1" presStyleIdx="2" presStyleCnt="4" custLinFactNeighborX="825" custLinFactNeighborY="-937">
        <dgm:presLayoutVars>
          <dgm:chMax val="1"/>
          <dgm:bulletEnabled val="1"/>
        </dgm:presLayoutVars>
      </dgm:prSet>
      <dgm:spPr/>
    </dgm:pt>
    <dgm:pt modelId="{FEF0311E-D9D5-4863-9B70-D7A814996008}" type="pres">
      <dgm:prSet presAssocID="{A4B2DA5B-7E4C-46B8-AEE6-EA61FF7804EA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808AC089-0E20-4D48-AE26-0B34E7DF2FF7}" type="pres">
      <dgm:prSet presAssocID="{A4B2DA5B-7E4C-46B8-AEE6-EA61FF7804EA}" presName="quadrantPlaceholder" presStyleCnt="0"/>
      <dgm:spPr/>
    </dgm:pt>
    <dgm:pt modelId="{361B1CD8-6AA7-46A9-BE44-AE581D4C5DC9}" type="pres">
      <dgm:prSet presAssocID="{A4B2DA5B-7E4C-46B8-AEE6-EA61FF7804EA}" presName="center1" presStyleLbl="fgShp" presStyleIdx="0" presStyleCnt="2"/>
      <dgm:spPr>
        <a:xfrm>
          <a:off x="2744216" y="1666240"/>
          <a:ext cx="607568" cy="528320"/>
        </a:xfrm>
        <a:prstGeom prst="circularArrow">
          <a:avLst/>
        </a:prstGeom>
        <a:solidFill>
          <a:srgbClr val="63728A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FBE3D11F-E7C7-4EA3-B2D5-0299EF5E24AF}" type="pres">
      <dgm:prSet presAssocID="{A4B2DA5B-7E4C-46B8-AEE6-EA61FF7804EA}" presName="center2" presStyleLbl="fgShp" presStyleIdx="1" presStyleCnt="2"/>
      <dgm:spPr>
        <a:xfrm rot="10800000">
          <a:off x="2744216" y="1869440"/>
          <a:ext cx="607568" cy="528320"/>
        </a:xfrm>
        <a:prstGeom prst="circularArrow">
          <a:avLst/>
        </a:prstGeom>
        <a:solidFill>
          <a:srgbClr val="63728A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</dgm:ptLst>
  <dgm:cxnLst>
    <dgm:cxn modelId="{58217807-4A2D-40F5-8EC5-B4E9225C7D37}" type="presOf" srcId="{948D966D-DD9C-4237-8663-DECEF760E599}" destId="{AE9897D4-592F-4308-93C7-1D6B4ACEDAA1}" srcOrd="0" destOrd="0" presId="urn:microsoft.com/office/officeart/2005/8/layout/cycle4"/>
    <dgm:cxn modelId="{8FB01726-AE5A-4DDB-AD70-FDDBCAB76362}" srcId="{A4B2DA5B-7E4C-46B8-AEE6-EA61FF7804EA}" destId="{6A078BC4-0578-49B8-859A-CA82BAC49354}" srcOrd="1" destOrd="0" parTransId="{065B0088-6AC2-4F2D-BE29-0ACE6C326EEC}" sibTransId="{3B084B96-2312-4EDF-8B3D-A19ED0559F72}"/>
    <dgm:cxn modelId="{BDA8282F-6308-41E2-8D6D-E63C317365F2}" type="presOf" srcId="{36E911E1-D944-4BA4-9093-3DE4DAA1DF8D}" destId="{922863D0-7152-4B75-9DF8-BB871D272BF6}" srcOrd="0" destOrd="0" presId="urn:microsoft.com/office/officeart/2005/8/layout/cycle4"/>
    <dgm:cxn modelId="{03D5D038-0C28-45CF-AE29-0B84C35FB50B}" type="presOf" srcId="{4723F834-23B1-417A-92D5-F14AE93C8964}" destId="{99A3E931-1023-4EC0-80E1-BB334781C433}" srcOrd="0" destOrd="0" presId="urn:microsoft.com/office/officeart/2005/8/layout/cycle4"/>
    <dgm:cxn modelId="{D27DDE43-EABB-4750-BC8C-0DF7C677A738}" type="presOf" srcId="{4723F834-23B1-417A-92D5-F14AE93C8964}" destId="{630FFDE9-A5F1-4BD7-A666-F43E6890ECEC}" srcOrd="1" destOrd="0" presId="urn:microsoft.com/office/officeart/2005/8/layout/cycle4"/>
    <dgm:cxn modelId="{CBCF1847-61F5-430E-9ABE-C104F066BE93}" srcId="{A4B2DA5B-7E4C-46B8-AEE6-EA61FF7804EA}" destId="{948D966D-DD9C-4237-8663-DECEF760E599}" srcOrd="0" destOrd="0" parTransId="{1537609F-419A-44C9-A654-F373A3DD218B}" sibTransId="{5D016AC5-8D32-4374-9B80-92F777DC47BD}"/>
    <dgm:cxn modelId="{EE508547-BC12-4FE2-8434-CC561124B03C}" type="presOf" srcId="{A4B2DA5B-7E4C-46B8-AEE6-EA61FF7804EA}" destId="{86190DB9-DC28-415D-8217-9571289069E9}" srcOrd="0" destOrd="0" presId="urn:microsoft.com/office/officeart/2005/8/layout/cycle4"/>
    <dgm:cxn modelId="{7B818B67-7801-4450-9D33-38ECD8479292}" type="presOf" srcId="{6A078BC4-0578-49B8-859A-CA82BAC49354}" destId="{649C2DA6-8AA2-461F-95A2-BEA02C9F6631}" srcOrd="0" destOrd="0" presId="urn:microsoft.com/office/officeart/2005/8/layout/cycle4"/>
    <dgm:cxn modelId="{B58D8B6E-8A08-4A96-B0B9-057E24067F61}" srcId="{2EB95034-4D33-414A-98F2-60A86F811697}" destId="{36E911E1-D944-4BA4-9093-3DE4DAA1DF8D}" srcOrd="0" destOrd="0" parTransId="{5C05CC82-B011-4507-B855-6A8D6A216555}" sibTransId="{428B6C17-FBFD-40CA-8628-CC6A08180313}"/>
    <dgm:cxn modelId="{D1429D7C-B377-4F89-9A10-B9B04BF507C7}" srcId="{5049DB0D-101C-49EA-B286-A16F3D840475}" destId="{975EDFCF-153C-4807-9C85-4E9476B8D876}" srcOrd="0" destOrd="0" parTransId="{B9E2E855-BF9C-4608-96B2-F5A212C8477F}" sibTransId="{E9FA32BB-D83F-4325-85CA-D7906668D97E}"/>
    <dgm:cxn modelId="{12439C80-2A41-4130-9556-55CC9830B6BF}" srcId="{6A078BC4-0578-49B8-859A-CA82BAC49354}" destId="{84341652-CFF0-4CDF-A6FE-71813213D6A9}" srcOrd="0" destOrd="0" parTransId="{CCC684C8-0D6B-4FD1-BC5A-868506FDD6CC}" sibTransId="{B75B21DF-F7F6-4E2D-9881-B0DD8C28C393}"/>
    <dgm:cxn modelId="{9229508C-51DB-4E54-9BFC-95E17E9DB9EF}" type="presOf" srcId="{975EDFCF-153C-4807-9C85-4E9476B8D876}" destId="{80853789-396E-4B76-BFEA-7E4C0D3887C3}" srcOrd="1" destOrd="0" presId="urn:microsoft.com/office/officeart/2005/8/layout/cycle4"/>
    <dgm:cxn modelId="{01FBC094-0D88-4892-8E96-675812FD8DBB}" srcId="{948D966D-DD9C-4237-8663-DECEF760E599}" destId="{4723F834-23B1-417A-92D5-F14AE93C8964}" srcOrd="0" destOrd="0" parTransId="{0D149657-A820-49D3-A12D-575B28A27E14}" sibTransId="{58E3FD14-D81A-489C-92D0-98819EB59B5B}"/>
    <dgm:cxn modelId="{FBD3C39D-6D24-47D9-9ABB-705AED945E8E}" type="presOf" srcId="{84341652-CFF0-4CDF-A6FE-71813213D6A9}" destId="{051BC01E-DB2C-4CDB-96EE-0A7D5C3C757B}" srcOrd="0" destOrd="0" presId="urn:microsoft.com/office/officeart/2005/8/layout/cycle4"/>
    <dgm:cxn modelId="{BFD463A6-C794-44C9-89E3-AFF87870D73A}" type="presOf" srcId="{84341652-CFF0-4CDF-A6FE-71813213D6A9}" destId="{9E71F17B-D68A-4670-B38E-90DEB803E1B0}" srcOrd="1" destOrd="0" presId="urn:microsoft.com/office/officeart/2005/8/layout/cycle4"/>
    <dgm:cxn modelId="{3CF910B9-CC37-429E-8131-3E7D30C25CD3}" type="presOf" srcId="{975EDFCF-153C-4807-9C85-4E9476B8D876}" destId="{5C49ED5B-DD74-477A-AC81-7D2A908E950B}" srcOrd="0" destOrd="0" presId="urn:microsoft.com/office/officeart/2005/8/layout/cycle4"/>
    <dgm:cxn modelId="{878528C8-05F9-46C5-9576-3B8C852A33EA}" type="presOf" srcId="{2EB95034-4D33-414A-98F2-60A86F811697}" destId="{FEF0311E-D9D5-4863-9B70-D7A814996008}" srcOrd="0" destOrd="0" presId="urn:microsoft.com/office/officeart/2005/8/layout/cycle4"/>
    <dgm:cxn modelId="{5C79BCEF-AF1F-4544-BE45-2F20D3D01CB8}" type="presOf" srcId="{5049DB0D-101C-49EA-B286-A16F3D840475}" destId="{3543B8AD-FE98-479E-9727-942EB277BF3C}" srcOrd="0" destOrd="0" presId="urn:microsoft.com/office/officeart/2005/8/layout/cycle4"/>
    <dgm:cxn modelId="{C367F4F9-DDAB-4D7D-A3E3-F0703C407491}" srcId="{A4B2DA5B-7E4C-46B8-AEE6-EA61FF7804EA}" destId="{2EB95034-4D33-414A-98F2-60A86F811697}" srcOrd="3" destOrd="0" parTransId="{55E00EE1-0B20-4FCF-B5C5-40B193C0E5ED}" sibTransId="{9D2B3E30-2878-4F6B-B7D7-D7A93006A6FC}"/>
    <dgm:cxn modelId="{D2E659FA-B05D-4F78-A76C-1B7380E76A3D}" type="presOf" srcId="{36E911E1-D944-4BA4-9093-3DE4DAA1DF8D}" destId="{07249FF4-E5E4-487D-807F-474D7CBEF906}" srcOrd="1" destOrd="0" presId="urn:microsoft.com/office/officeart/2005/8/layout/cycle4"/>
    <dgm:cxn modelId="{0EB823FC-AFD9-496E-8882-EE7D5A26F3D5}" srcId="{A4B2DA5B-7E4C-46B8-AEE6-EA61FF7804EA}" destId="{5049DB0D-101C-49EA-B286-A16F3D840475}" srcOrd="2" destOrd="0" parTransId="{067B576B-BD39-4E1B-A66D-C12B0F74AE43}" sibTransId="{E1638FDC-9391-4C88-ABAA-69369DF4229C}"/>
    <dgm:cxn modelId="{A85EB9FC-DEB9-4585-A59E-0334DB58D55A}" type="presParOf" srcId="{86190DB9-DC28-415D-8217-9571289069E9}" destId="{79EB5DBF-7C51-4047-BEFD-51AB5D1C5DA4}" srcOrd="0" destOrd="0" presId="urn:microsoft.com/office/officeart/2005/8/layout/cycle4"/>
    <dgm:cxn modelId="{7B1A1DC6-E946-41DB-8DB0-D74A15094084}" type="presParOf" srcId="{79EB5DBF-7C51-4047-BEFD-51AB5D1C5DA4}" destId="{FBAD8B11-FEF8-4672-B05C-739FF8DCE412}" srcOrd="0" destOrd="0" presId="urn:microsoft.com/office/officeart/2005/8/layout/cycle4"/>
    <dgm:cxn modelId="{5FC201DE-9EBF-47BE-9FE9-33A6D9800282}" type="presParOf" srcId="{FBAD8B11-FEF8-4672-B05C-739FF8DCE412}" destId="{99A3E931-1023-4EC0-80E1-BB334781C433}" srcOrd="0" destOrd="0" presId="urn:microsoft.com/office/officeart/2005/8/layout/cycle4"/>
    <dgm:cxn modelId="{BB28D46E-E89C-4B9B-85B7-0BCE701EE994}" type="presParOf" srcId="{FBAD8B11-FEF8-4672-B05C-739FF8DCE412}" destId="{630FFDE9-A5F1-4BD7-A666-F43E6890ECEC}" srcOrd="1" destOrd="0" presId="urn:microsoft.com/office/officeart/2005/8/layout/cycle4"/>
    <dgm:cxn modelId="{89ACEF8F-05AE-4D76-A978-64E92E851E4D}" type="presParOf" srcId="{79EB5DBF-7C51-4047-BEFD-51AB5D1C5DA4}" destId="{3C02DF2A-D4FB-4CF3-8DAA-D77AE5829028}" srcOrd="1" destOrd="0" presId="urn:microsoft.com/office/officeart/2005/8/layout/cycle4"/>
    <dgm:cxn modelId="{5F35A9CC-2555-45F3-8167-5577FEC1B501}" type="presParOf" srcId="{3C02DF2A-D4FB-4CF3-8DAA-D77AE5829028}" destId="{051BC01E-DB2C-4CDB-96EE-0A7D5C3C757B}" srcOrd="0" destOrd="0" presId="urn:microsoft.com/office/officeart/2005/8/layout/cycle4"/>
    <dgm:cxn modelId="{C3E35733-71C4-447C-83E4-BBE55303C6A5}" type="presParOf" srcId="{3C02DF2A-D4FB-4CF3-8DAA-D77AE5829028}" destId="{9E71F17B-D68A-4670-B38E-90DEB803E1B0}" srcOrd="1" destOrd="0" presId="urn:microsoft.com/office/officeart/2005/8/layout/cycle4"/>
    <dgm:cxn modelId="{6A932EB6-CBE6-48CA-8BF6-3BFC19555B04}" type="presParOf" srcId="{79EB5DBF-7C51-4047-BEFD-51AB5D1C5DA4}" destId="{A3C58D48-9B63-4186-B205-5ACF769EDA59}" srcOrd="2" destOrd="0" presId="urn:microsoft.com/office/officeart/2005/8/layout/cycle4"/>
    <dgm:cxn modelId="{5D8D35AF-2A0B-4A35-B844-2CED1EF2F001}" type="presParOf" srcId="{A3C58D48-9B63-4186-B205-5ACF769EDA59}" destId="{5C49ED5B-DD74-477A-AC81-7D2A908E950B}" srcOrd="0" destOrd="0" presId="urn:microsoft.com/office/officeart/2005/8/layout/cycle4"/>
    <dgm:cxn modelId="{9CFAF1B7-E455-4545-8738-8A3DB3E1FA78}" type="presParOf" srcId="{A3C58D48-9B63-4186-B205-5ACF769EDA59}" destId="{80853789-396E-4B76-BFEA-7E4C0D3887C3}" srcOrd="1" destOrd="0" presId="urn:microsoft.com/office/officeart/2005/8/layout/cycle4"/>
    <dgm:cxn modelId="{1BFA82FC-3920-4C80-80A8-A083AD9D4422}" type="presParOf" srcId="{79EB5DBF-7C51-4047-BEFD-51AB5D1C5DA4}" destId="{C579F934-4CC8-4644-AC6B-A88D0F012D0A}" srcOrd="3" destOrd="0" presId="urn:microsoft.com/office/officeart/2005/8/layout/cycle4"/>
    <dgm:cxn modelId="{B887FDDA-5C3F-4367-B9CE-5CAD6CDF65EB}" type="presParOf" srcId="{C579F934-4CC8-4644-AC6B-A88D0F012D0A}" destId="{922863D0-7152-4B75-9DF8-BB871D272BF6}" srcOrd="0" destOrd="0" presId="urn:microsoft.com/office/officeart/2005/8/layout/cycle4"/>
    <dgm:cxn modelId="{529290BF-0B97-4000-AD2F-3BE23B04C45C}" type="presParOf" srcId="{C579F934-4CC8-4644-AC6B-A88D0F012D0A}" destId="{07249FF4-E5E4-487D-807F-474D7CBEF906}" srcOrd="1" destOrd="0" presId="urn:microsoft.com/office/officeart/2005/8/layout/cycle4"/>
    <dgm:cxn modelId="{51C5A5A0-92AE-4E4B-A371-15D9C19A3139}" type="presParOf" srcId="{79EB5DBF-7C51-4047-BEFD-51AB5D1C5DA4}" destId="{5950B7E0-EFBF-46D5-9EDB-0E7BA1A8C3CB}" srcOrd="4" destOrd="0" presId="urn:microsoft.com/office/officeart/2005/8/layout/cycle4"/>
    <dgm:cxn modelId="{46959875-BEDF-4E1E-B6F0-6439CCFB318D}" type="presParOf" srcId="{86190DB9-DC28-415D-8217-9571289069E9}" destId="{F83D5CAD-9352-48D0-B930-2E2A95D0026A}" srcOrd="1" destOrd="0" presId="urn:microsoft.com/office/officeart/2005/8/layout/cycle4"/>
    <dgm:cxn modelId="{361EE727-1C4A-4DB4-96DA-CCC6AE4DE260}" type="presParOf" srcId="{F83D5CAD-9352-48D0-B930-2E2A95D0026A}" destId="{AE9897D4-592F-4308-93C7-1D6B4ACEDAA1}" srcOrd="0" destOrd="0" presId="urn:microsoft.com/office/officeart/2005/8/layout/cycle4"/>
    <dgm:cxn modelId="{814A1F69-3242-4052-8345-2FE2BC8D73F1}" type="presParOf" srcId="{F83D5CAD-9352-48D0-B930-2E2A95D0026A}" destId="{649C2DA6-8AA2-461F-95A2-BEA02C9F6631}" srcOrd="1" destOrd="0" presId="urn:microsoft.com/office/officeart/2005/8/layout/cycle4"/>
    <dgm:cxn modelId="{8D38C038-2DEB-4F45-B1D3-770C4AB9A401}" type="presParOf" srcId="{F83D5CAD-9352-48D0-B930-2E2A95D0026A}" destId="{3543B8AD-FE98-479E-9727-942EB277BF3C}" srcOrd="2" destOrd="0" presId="urn:microsoft.com/office/officeart/2005/8/layout/cycle4"/>
    <dgm:cxn modelId="{D23E8850-3136-4FA1-8850-1B170F872701}" type="presParOf" srcId="{F83D5CAD-9352-48D0-B930-2E2A95D0026A}" destId="{FEF0311E-D9D5-4863-9B70-D7A814996008}" srcOrd="3" destOrd="0" presId="urn:microsoft.com/office/officeart/2005/8/layout/cycle4"/>
    <dgm:cxn modelId="{F0CCA09F-4837-4BBE-9246-8E3F8DFFF1DB}" type="presParOf" srcId="{F83D5CAD-9352-48D0-B930-2E2A95D0026A}" destId="{808AC089-0E20-4D48-AE26-0B34E7DF2FF7}" srcOrd="4" destOrd="0" presId="urn:microsoft.com/office/officeart/2005/8/layout/cycle4"/>
    <dgm:cxn modelId="{A0E53286-E68C-4F19-865D-9B84B270C614}" type="presParOf" srcId="{86190DB9-DC28-415D-8217-9571289069E9}" destId="{361B1CD8-6AA7-46A9-BE44-AE581D4C5DC9}" srcOrd="2" destOrd="0" presId="urn:microsoft.com/office/officeart/2005/8/layout/cycle4"/>
    <dgm:cxn modelId="{BA37E133-5CF3-47C7-AA8C-BB8B220618AD}" type="presParOf" srcId="{86190DB9-DC28-415D-8217-9571289069E9}" destId="{FBE3D11F-E7C7-4EA3-B2D5-0299EF5E24AF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E4DA3C7-A0D1-4281-87CD-282FD4234C96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6ADC812E-FA06-46CA-9B17-8B8C07B34B2E}">
      <dgm:prSet phldrT="[Texto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 b="1" dirty="0">
            <a:solidFill>
              <a:schemeClr val="tx1"/>
            </a:solidFill>
          </a:endParaRPr>
        </a:p>
      </dgm:t>
    </dgm:pt>
    <dgm:pt modelId="{E8B5CF77-035F-400D-A971-19138BEDC4D7}" type="parTrans" cxnId="{EB151CAC-1548-49C6-8093-65D93278E15F}">
      <dgm:prSet/>
      <dgm:spPr/>
      <dgm:t>
        <a:bodyPr/>
        <a:lstStyle/>
        <a:p>
          <a:endParaRPr lang="es-ES"/>
        </a:p>
      </dgm:t>
    </dgm:pt>
    <dgm:pt modelId="{6F1B977E-E0A0-45D6-B3EB-7436321C4152}" type="sibTrans" cxnId="{EB151CAC-1548-49C6-8093-65D93278E15F}">
      <dgm:prSet/>
      <dgm:spPr/>
      <dgm:t>
        <a:bodyPr/>
        <a:lstStyle/>
        <a:p>
          <a:endParaRPr lang="es-ES"/>
        </a:p>
      </dgm:t>
    </dgm:pt>
    <dgm:pt modelId="{0F83C90A-C41F-44E1-8AFE-B3645E5BED51}">
      <dgm:prSet phldrT="[Texto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ES" b="1" dirty="0">
            <a:solidFill>
              <a:schemeClr val="tx1"/>
            </a:solidFill>
          </a:endParaRPr>
        </a:p>
      </dgm:t>
    </dgm:pt>
    <dgm:pt modelId="{E58E2911-0FE1-4451-BF6F-6799685AABEB}" type="parTrans" cxnId="{973B213D-E6D2-4634-9C14-53008A33A40F}">
      <dgm:prSet/>
      <dgm:spPr/>
      <dgm:t>
        <a:bodyPr/>
        <a:lstStyle/>
        <a:p>
          <a:endParaRPr lang="es-ES"/>
        </a:p>
      </dgm:t>
    </dgm:pt>
    <dgm:pt modelId="{C9DA4D9F-DC68-481B-9F9E-45BC6A86DFEB}" type="sibTrans" cxnId="{973B213D-E6D2-4634-9C14-53008A33A40F}">
      <dgm:prSet/>
      <dgm:spPr/>
      <dgm:t>
        <a:bodyPr/>
        <a:lstStyle/>
        <a:p>
          <a:endParaRPr lang="es-ES"/>
        </a:p>
      </dgm:t>
    </dgm:pt>
    <dgm:pt modelId="{D7CB0BE7-8766-47EF-B479-2BDD48384638}">
      <dgm:prSet phldrT="[Texto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ES" b="1" dirty="0">
            <a:solidFill>
              <a:schemeClr val="tx1"/>
            </a:solidFill>
          </a:endParaRPr>
        </a:p>
      </dgm:t>
    </dgm:pt>
    <dgm:pt modelId="{2B80FD35-779B-4752-A06A-F517BC0A601F}" type="parTrans" cxnId="{66AFE850-360A-4989-BEBE-71641212BC52}">
      <dgm:prSet/>
      <dgm:spPr/>
      <dgm:t>
        <a:bodyPr/>
        <a:lstStyle/>
        <a:p>
          <a:endParaRPr lang="es-ES"/>
        </a:p>
      </dgm:t>
    </dgm:pt>
    <dgm:pt modelId="{56F72EB8-2BD2-4A2D-822D-2513539815C5}" type="sibTrans" cxnId="{66AFE850-360A-4989-BEBE-71641212BC52}">
      <dgm:prSet/>
      <dgm:spPr/>
      <dgm:t>
        <a:bodyPr/>
        <a:lstStyle/>
        <a:p>
          <a:endParaRPr lang="es-ES"/>
        </a:p>
      </dgm:t>
    </dgm:pt>
    <dgm:pt modelId="{C0A9B3E2-B402-4406-9A59-30590BA1867A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6969AAB7-0C67-48B3-8B08-091B5DC8E0C6}" type="parTrans" cxnId="{955835E7-9F6F-4779-9B67-D18FF1455E69}">
      <dgm:prSet/>
      <dgm:spPr/>
      <dgm:t>
        <a:bodyPr/>
        <a:lstStyle/>
        <a:p>
          <a:endParaRPr lang="es-ES"/>
        </a:p>
      </dgm:t>
    </dgm:pt>
    <dgm:pt modelId="{EFCAE242-DE58-405A-A096-196C378F45C0}" type="sibTrans" cxnId="{955835E7-9F6F-4779-9B67-D18FF1455E69}">
      <dgm:prSet/>
      <dgm:spPr/>
      <dgm:t>
        <a:bodyPr/>
        <a:lstStyle/>
        <a:p>
          <a:endParaRPr lang="es-ES"/>
        </a:p>
      </dgm:t>
    </dgm:pt>
    <dgm:pt modelId="{AFFE04A1-F049-49B1-A9EE-7A83E7C44A81}" type="pres">
      <dgm:prSet presAssocID="{BE4DA3C7-A0D1-4281-87CD-282FD4234C96}" presName="compositeShape" presStyleCnt="0">
        <dgm:presLayoutVars>
          <dgm:chMax val="7"/>
          <dgm:dir/>
          <dgm:resizeHandles val="exact"/>
        </dgm:presLayoutVars>
      </dgm:prSet>
      <dgm:spPr/>
    </dgm:pt>
    <dgm:pt modelId="{35649466-1B2D-4801-A0A6-C2753E6B3763}" type="pres">
      <dgm:prSet presAssocID="{BE4DA3C7-A0D1-4281-87CD-282FD4234C96}" presName="wedge1" presStyleLbl="node1" presStyleIdx="0" presStyleCnt="4" custLinFactNeighborY="-4469"/>
      <dgm:spPr/>
    </dgm:pt>
    <dgm:pt modelId="{E0836446-ACD4-40EF-9C4B-CCC1C4FC8E68}" type="pres">
      <dgm:prSet presAssocID="{BE4DA3C7-A0D1-4281-87CD-282FD4234C96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EB776F1-8948-4897-B56E-BEB845637EAD}" type="pres">
      <dgm:prSet presAssocID="{BE4DA3C7-A0D1-4281-87CD-282FD4234C96}" presName="wedge2" presStyleLbl="node1" presStyleIdx="1" presStyleCnt="4" custLinFactNeighborX="2551" custLinFactNeighborY="-2660"/>
      <dgm:spPr/>
    </dgm:pt>
    <dgm:pt modelId="{6362D7C3-71CB-41D3-AF34-8C3285C3E91C}" type="pres">
      <dgm:prSet presAssocID="{BE4DA3C7-A0D1-4281-87CD-282FD4234C96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E853140-CC5E-4FAE-A6CC-179164839CF1}" type="pres">
      <dgm:prSet presAssocID="{BE4DA3C7-A0D1-4281-87CD-282FD4234C96}" presName="wedge3" presStyleLbl="node1" presStyleIdx="2" presStyleCnt="4" custLinFactNeighborX="1520" custLinFactNeighborY="-3205"/>
      <dgm:spPr/>
    </dgm:pt>
    <dgm:pt modelId="{AE57ED5B-F3DF-4FD8-9F06-EA0480E362D9}" type="pres">
      <dgm:prSet presAssocID="{BE4DA3C7-A0D1-4281-87CD-282FD4234C96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EBF9227-8C6A-4764-98DD-A436AD4458F3}" type="pres">
      <dgm:prSet presAssocID="{BE4DA3C7-A0D1-4281-87CD-282FD4234C96}" presName="wedge4" presStyleLbl="node1" presStyleIdx="3" presStyleCnt="4" custLinFactNeighborX="2329" custLinFactNeighborY="-8480"/>
      <dgm:spPr/>
    </dgm:pt>
    <dgm:pt modelId="{EDA59D04-7DA0-4A22-9D24-AD416E4FF786}" type="pres">
      <dgm:prSet presAssocID="{BE4DA3C7-A0D1-4281-87CD-282FD4234C96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73B213D-E6D2-4634-9C14-53008A33A40F}" srcId="{BE4DA3C7-A0D1-4281-87CD-282FD4234C96}" destId="{0F83C90A-C41F-44E1-8AFE-B3645E5BED51}" srcOrd="1" destOrd="0" parTransId="{E58E2911-0FE1-4451-BF6F-6799685AABEB}" sibTransId="{C9DA4D9F-DC68-481B-9F9E-45BC6A86DFEB}"/>
    <dgm:cxn modelId="{8592D85C-EA68-4607-A23B-A186BB87BC48}" type="presOf" srcId="{C0A9B3E2-B402-4406-9A59-30590BA1867A}" destId="{EDA59D04-7DA0-4A22-9D24-AD416E4FF786}" srcOrd="1" destOrd="0" presId="urn:microsoft.com/office/officeart/2005/8/layout/chart3"/>
    <dgm:cxn modelId="{F9708A42-7C1D-47F0-B896-F06171AD90FC}" type="presOf" srcId="{0F83C90A-C41F-44E1-8AFE-B3645E5BED51}" destId="{6362D7C3-71CB-41D3-AF34-8C3285C3E91C}" srcOrd="1" destOrd="0" presId="urn:microsoft.com/office/officeart/2005/8/layout/chart3"/>
    <dgm:cxn modelId="{66AFE850-360A-4989-BEBE-71641212BC52}" srcId="{BE4DA3C7-A0D1-4281-87CD-282FD4234C96}" destId="{D7CB0BE7-8766-47EF-B479-2BDD48384638}" srcOrd="2" destOrd="0" parTransId="{2B80FD35-779B-4752-A06A-F517BC0A601F}" sibTransId="{56F72EB8-2BD2-4A2D-822D-2513539815C5}"/>
    <dgm:cxn modelId="{79D62F56-97F9-4514-8210-8BB1F83C4E20}" type="presOf" srcId="{BE4DA3C7-A0D1-4281-87CD-282FD4234C96}" destId="{AFFE04A1-F049-49B1-A9EE-7A83E7C44A81}" srcOrd="0" destOrd="0" presId="urn:microsoft.com/office/officeart/2005/8/layout/chart3"/>
    <dgm:cxn modelId="{EB151CAC-1548-49C6-8093-65D93278E15F}" srcId="{BE4DA3C7-A0D1-4281-87CD-282FD4234C96}" destId="{6ADC812E-FA06-46CA-9B17-8B8C07B34B2E}" srcOrd="0" destOrd="0" parTransId="{E8B5CF77-035F-400D-A971-19138BEDC4D7}" sibTransId="{6F1B977E-E0A0-45D6-B3EB-7436321C4152}"/>
    <dgm:cxn modelId="{4FA5F3CC-5B36-4389-8A75-976680E749E9}" type="presOf" srcId="{6ADC812E-FA06-46CA-9B17-8B8C07B34B2E}" destId="{35649466-1B2D-4801-A0A6-C2753E6B3763}" srcOrd="0" destOrd="0" presId="urn:microsoft.com/office/officeart/2005/8/layout/chart3"/>
    <dgm:cxn modelId="{4162DBD8-4FD2-4F4E-A3E8-5659FABCBA27}" type="presOf" srcId="{C0A9B3E2-B402-4406-9A59-30590BA1867A}" destId="{9EBF9227-8C6A-4764-98DD-A436AD4458F3}" srcOrd="0" destOrd="0" presId="urn:microsoft.com/office/officeart/2005/8/layout/chart3"/>
    <dgm:cxn modelId="{2A7766D9-1E4A-448E-8822-45646450DE82}" type="presOf" srcId="{D7CB0BE7-8766-47EF-B479-2BDD48384638}" destId="{BE853140-CC5E-4FAE-A6CC-179164839CF1}" srcOrd="0" destOrd="0" presId="urn:microsoft.com/office/officeart/2005/8/layout/chart3"/>
    <dgm:cxn modelId="{A115CAE1-AF56-4AAA-9F73-A7F3A8E3304A}" type="presOf" srcId="{6ADC812E-FA06-46CA-9B17-8B8C07B34B2E}" destId="{E0836446-ACD4-40EF-9C4B-CCC1C4FC8E68}" srcOrd="1" destOrd="0" presId="urn:microsoft.com/office/officeart/2005/8/layout/chart3"/>
    <dgm:cxn modelId="{955835E7-9F6F-4779-9B67-D18FF1455E69}" srcId="{BE4DA3C7-A0D1-4281-87CD-282FD4234C96}" destId="{C0A9B3E2-B402-4406-9A59-30590BA1867A}" srcOrd="3" destOrd="0" parTransId="{6969AAB7-0C67-48B3-8B08-091B5DC8E0C6}" sibTransId="{EFCAE242-DE58-405A-A096-196C378F45C0}"/>
    <dgm:cxn modelId="{D77B35EC-E999-4A54-8A98-4F8420C9EF1C}" type="presOf" srcId="{0F83C90A-C41F-44E1-8AFE-B3645E5BED51}" destId="{EEB776F1-8948-4897-B56E-BEB845637EAD}" srcOrd="0" destOrd="0" presId="urn:microsoft.com/office/officeart/2005/8/layout/chart3"/>
    <dgm:cxn modelId="{A03256EE-107B-4333-BF56-7416F0190A04}" type="presOf" srcId="{D7CB0BE7-8766-47EF-B479-2BDD48384638}" destId="{AE57ED5B-F3DF-4FD8-9F06-EA0480E362D9}" srcOrd="1" destOrd="0" presId="urn:microsoft.com/office/officeart/2005/8/layout/chart3"/>
    <dgm:cxn modelId="{3EB1E153-368A-4DE4-8A1E-683BBAEE97CE}" type="presParOf" srcId="{AFFE04A1-F049-49B1-A9EE-7A83E7C44A81}" destId="{35649466-1B2D-4801-A0A6-C2753E6B3763}" srcOrd="0" destOrd="0" presId="urn:microsoft.com/office/officeart/2005/8/layout/chart3"/>
    <dgm:cxn modelId="{BEA22CA0-AC17-476A-91DF-DB654E74F625}" type="presParOf" srcId="{AFFE04A1-F049-49B1-A9EE-7A83E7C44A81}" destId="{E0836446-ACD4-40EF-9C4B-CCC1C4FC8E68}" srcOrd="1" destOrd="0" presId="urn:microsoft.com/office/officeart/2005/8/layout/chart3"/>
    <dgm:cxn modelId="{D7F2BE3E-A581-4705-9E65-3348DE2F4D0C}" type="presParOf" srcId="{AFFE04A1-F049-49B1-A9EE-7A83E7C44A81}" destId="{EEB776F1-8948-4897-B56E-BEB845637EAD}" srcOrd="2" destOrd="0" presId="urn:microsoft.com/office/officeart/2005/8/layout/chart3"/>
    <dgm:cxn modelId="{70B6D234-F53F-45C9-B2C5-89B00801F50F}" type="presParOf" srcId="{AFFE04A1-F049-49B1-A9EE-7A83E7C44A81}" destId="{6362D7C3-71CB-41D3-AF34-8C3285C3E91C}" srcOrd="3" destOrd="0" presId="urn:microsoft.com/office/officeart/2005/8/layout/chart3"/>
    <dgm:cxn modelId="{49CE5CB1-1DDB-4BC9-BE67-5C32926BB8AF}" type="presParOf" srcId="{AFFE04A1-F049-49B1-A9EE-7A83E7C44A81}" destId="{BE853140-CC5E-4FAE-A6CC-179164839CF1}" srcOrd="4" destOrd="0" presId="urn:microsoft.com/office/officeart/2005/8/layout/chart3"/>
    <dgm:cxn modelId="{B03D01C7-B458-4F27-B4F8-21F32E81D8E7}" type="presParOf" srcId="{AFFE04A1-F049-49B1-A9EE-7A83E7C44A81}" destId="{AE57ED5B-F3DF-4FD8-9F06-EA0480E362D9}" srcOrd="5" destOrd="0" presId="urn:microsoft.com/office/officeart/2005/8/layout/chart3"/>
    <dgm:cxn modelId="{90483B71-F2EB-42F4-9E86-8E5D5D426A13}" type="presParOf" srcId="{AFFE04A1-F049-49B1-A9EE-7A83E7C44A81}" destId="{9EBF9227-8C6A-4764-98DD-A436AD4458F3}" srcOrd="6" destOrd="0" presId="urn:microsoft.com/office/officeart/2005/8/layout/chart3"/>
    <dgm:cxn modelId="{F36E5C50-E334-4CED-AAC8-26B4514FB5D5}" type="presParOf" srcId="{AFFE04A1-F049-49B1-A9EE-7A83E7C44A81}" destId="{EDA59D04-7DA0-4A22-9D24-AD416E4FF786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520E58-9A86-4E62-8A83-AF4E9FCF28C4}" type="doc">
      <dgm:prSet loTypeId="urn:microsoft.com/office/officeart/2005/8/layout/cycle8" loCatId="cycle" qsTypeId="urn:microsoft.com/office/officeart/2005/8/quickstyle/simple1" qsCatId="simple" csTypeId="urn:microsoft.com/office/officeart/2005/8/colors/accent2_4" csCatId="accent2" phldr="1"/>
      <dgm:spPr/>
    </dgm:pt>
    <dgm:pt modelId="{36A0EECC-514F-4250-BB47-224E55E6EBE3}">
      <dgm:prSet phldrT="[Texto]" custT="1"/>
      <dgm:spPr/>
      <dgm:t>
        <a:bodyPr/>
        <a:lstStyle/>
        <a:p>
          <a:r>
            <a:rPr lang="es-ES" sz="1200" dirty="0"/>
            <a:t>Carne de la especie bovina, fresca o refrigerada</a:t>
          </a:r>
        </a:p>
        <a:p>
          <a:r>
            <a:rPr lang="es-ES" sz="1200" b="1" dirty="0"/>
            <a:t>Partida 02.01</a:t>
          </a:r>
        </a:p>
      </dgm:t>
    </dgm:pt>
    <dgm:pt modelId="{DC19B53A-F492-4CA5-B744-14A0849B3266}" type="parTrans" cxnId="{F3578B00-AED0-4001-91C9-C1ACD862CA94}">
      <dgm:prSet/>
      <dgm:spPr/>
      <dgm:t>
        <a:bodyPr/>
        <a:lstStyle/>
        <a:p>
          <a:endParaRPr lang="es-ES"/>
        </a:p>
      </dgm:t>
    </dgm:pt>
    <dgm:pt modelId="{83066FF7-57C4-4D16-A32A-A5BA760ACD25}" type="sibTrans" cxnId="{F3578B00-AED0-4001-91C9-C1ACD862CA94}">
      <dgm:prSet/>
      <dgm:spPr/>
      <dgm:t>
        <a:bodyPr/>
        <a:lstStyle/>
        <a:p>
          <a:endParaRPr lang="es-ES"/>
        </a:p>
      </dgm:t>
    </dgm:pt>
    <dgm:pt modelId="{BC02EB80-85D5-420F-AC94-86DEB2579F1F}">
      <dgm:prSet phldrT="[Texto]"/>
      <dgm:spPr/>
      <dgm:t>
        <a:bodyPr/>
        <a:lstStyle/>
        <a:p>
          <a:endParaRPr lang="es-ES" dirty="0"/>
        </a:p>
      </dgm:t>
    </dgm:pt>
    <dgm:pt modelId="{2F4D626A-A5B0-47C5-9D6A-79F512777594}" type="parTrans" cxnId="{1AC06163-812F-4A05-B64B-E7C5CEDC4171}">
      <dgm:prSet/>
      <dgm:spPr/>
      <dgm:t>
        <a:bodyPr/>
        <a:lstStyle/>
        <a:p>
          <a:endParaRPr lang="es-ES"/>
        </a:p>
      </dgm:t>
    </dgm:pt>
    <dgm:pt modelId="{7A3C3661-3856-4EDE-A4F7-DEA547C898C4}" type="sibTrans" cxnId="{1AC06163-812F-4A05-B64B-E7C5CEDC4171}">
      <dgm:prSet/>
      <dgm:spPr/>
      <dgm:t>
        <a:bodyPr/>
        <a:lstStyle/>
        <a:p>
          <a:endParaRPr lang="es-ES"/>
        </a:p>
      </dgm:t>
    </dgm:pt>
    <dgm:pt modelId="{832AA0B1-0EC3-47E6-8CEF-AEA34F80DCD4}">
      <dgm:prSet phldrT="[Texto]"/>
      <dgm:spPr/>
      <dgm:t>
        <a:bodyPr/>
        <a:lstStyle/>
        <a:p>
          <a:endParaRPr lang="es-ES" dirty="0"/>
        </a:p>
      </dgm:t>
    </dgm:pt>
    <dgm:pt modelId="{02739379-16DD-4F33-A5EB-23D4C3DB3384}" type="parTrans" cxnId="{079A62E4-62EF-4CB5-BFB8-07D7C4007A97}">
      <dgm:prSet/>
      <dgm:spPr/>
      <dgm:t>
        <a:bodyPr/>
        <a:lstStyle/>
        <a:p>
          <a:endParaRPr lang="es-ES"/>
        </a:p>
      </dgm:t>
    </dgm:pt>
    <dgm:pt modelId="{8D9A4F38-BE15-4D2C-AEF0-84B1F620BC20}" type="sibTrans" cxnId="{079A62E4-62EF-4CB5-BFB8-07D7C4007A97}">
      <dgm:prSet/>
      <dgm:spPr/>
      <dgm:t>
        <a:bodyPr/>
        <a:lstStyle/>
        <a:p>
          <a:endParaRPr lang="es-ES"/>
        </a:p>
      </dgm:t>
    </dgm:pt>
    <dgm:pt modelId="{3EB70B3B-74A9-433C-A443-4618B184184B}">
      <dgm:prSet/>
      <dgm:spPr/>
      <dgm:t>
        <a:bodyPr/>
        <a:lstStyle/>
        <a:p>
          <a:endParaRPr lang="es-ES"/>
        </a:p>
      </dgm:t>
    </dgm:pt>
    <dgm:pt modelId="{50732B78-31F1-45B4-9587-DD0AEDC06516}" type="parTrans" cxnId="{397819AE-F586-4326-B5C3-FE452E7DF772}">
      <dgm:prSet/>
      <dgm:spPr/>
      <dgm:t>
        <a:bodyPr/>
        <a:lstStyle/>
        <a:p>
          <a:endParaRPr lang="es-ES"/>
        </a:p>
      </dgm:t>
    </dgm:pt>
    <dgm:pt modelId="{1F280EF9-4941-46C7-AF36-15BB1F44B3E6}" type="sibTrans" cxnId="{397819AE-F586-4326-B5C3-FE452E7DF772}">
      <dgm:prSet/>
      <dgm:spPr/>
      <dgm:t>
        <a:bodyPr/>
        <a:lstStyle/>
        <a:p>
          <a:endParaRPr lang="es-ES"/>
        </a:p>
      </dgm:t>
    </dgm:pt>
    <dgm:pt modelId="{102C59FF-3881-4303-99AA-91E50B1FF8ED}">
      <dgm:prSet/>
      <dgm:spPr/>
      <dgm:t>
        <a:bodyPr/>
        <a:lstStyle/>
        <a:p>
          <a:endParaRPr lang="es-ES"/>
        </a:p>
      </dgm:t>
    </dgm:pt>
    <dgm:pt modelId="{4FDFBBA5-9148-4838-BABD-6446855B53CF}" type="parTrans" cxnId="{880B443E-48FF-41D2-8B7A-2A45118EA606}">
      <dgm:prSet/>
      <dgm:spPr/>
      <dgm:t>
        <a:bodyPr/>
        <a:lstStyle/>
        <a:p>
          <a:endParaRPr lang="es-ES"/>
        </a:p>
      </dgm:t>
    </dgm:pt>
    <dgm:pt modelId="{556F47CE-67A4-4DB1-9B86-FCEE8BFCA095}" type="sibTrans" cxnId="{880B443E-48FF-41D2-8B7A-2A45118EA606}">
      <dgm:prSet/>
      <dgm:spPr/>
      <dgm:t>
        <a:bodyPr/>
        <a:lstStyle/>
        <a:p>
          <a:endParaRPr lang="es-ES"/>
        </a:p>
      </dgm:t>
    </dgm:pt>
    <dgm:pt modelId="{3C1F634B-EB6F-4B0C-8D36-534958CC7F0D}">
      <dgm:prSet/>
      <dgm:spPr/>
      <dgm:t>
        <a:bodyPr/>
        <a:lstStyle/>
        <a:p>
          <a:endParaRPr lang="es-ES"/>
        </a:p>
      </dgm:t>
    </dgm:pt>
    <dgm:pt modelId="{24F9CD6B-1805-4151-9B24-9323FB276674}" type="parTrans" cxnId="{F6D4AA7A-1BB1-46D2-8017-C5C72BC73DE6}">
      <dgm:prSet/>
      <dgm:spPr/>
      <dgm:t>
        <a:bodyPr/>
        <a:lstStyle/>
        <a:p>
          <a:endParaRPr lang="es-ES"/>
        </a:p>
      </dgm:t>
    </dgm:pt>
    <dgm:pt modelId="{DFE5CE1D-3A36-4EB7-89BA-E9228C4E81F3}" type="sibTrans" cxnId="{F6D4AA7A-1BB1-46D2-8017-C5C72BC73DE6}">
      <dgm:prSet/>
      <dgm:spPr/>
      <dgm:t>
        <a:bodyPr/>
        <a:lstStyle/>
        <a:p>
          <a:endParaRPr lang="es-ES"/>
        </a:p>
      </dgm:t>
    </dgm:pt>
    <dgm:pt modelId="{37141F88-40BF-4D5D-9FA3-D1FC8E33DBD6}" type="pres">
      <dgm:prSet presAssocID="{07520E58-9A86-4E62-8A83-AF4E9FCF28C4}" presName="compositeShape" presStyleCnt="0">
        <dgm:presLayoutVars>
          <dgm:chMax val="7"/>
          <dgm:dir/>
          <dgm:resizeHandles val="exact"/>
        </dgm:presLayoutVars>
      </dgm:prSet>
      <dgm:spPr/>
    </dgm:pt>
    <dgm:pt modelId="{7DD18EE6-883D-4525-ABF2-37A379B2B57F}" type="pres">
      <dgm:prSet presAssocID="{07520E58-9A86-4E62-8A83-AF4E9FCF28C4}" presName="wedge1" presStyleLbl="node1" presStyleIdx="0" presStyleCnt="6"/>
      <dgm:spPr/>
    </dgm:pt>
    <dgm:pt modelId="{925DC1C6-8328-4A1A-AF0E-E04C922CBE23}" type="pres">
      <dgm:prSet presAssocID="{07520E58-9A86-4E62-8A83-AF4E9FCF28C4}" presName="dummy1a" presStyleCnt="0"/>
      <dgm:spPr/>
    </dgm:pt>
    <dgm:pt modelId="{E4BB9CC6-89E4-494D-AC9A-BF7899E0E0CA}" type="pres">
      <dgm:prSet presAssocID="{07520E58-9A86-4E62-8A83-AF4E9FCF28C4}" presName="dummy1b" presStyleCnt="0"/>
      <dgm:spPr/>
    </dgm:pt>
    <dgm:pt modelId="{24E311BE-D274-4467-B520-4646CDAC80E8}" type="pres">
      <dgm:prSet presAssocID="{07520E58-9A86-4E62-8A83-AF4E9FCF28C4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9CD31F20-12EC-4493-BADF-A27404950223}" type="pres">
      <dgm:prSet presAssocID="{07520E58-9A86-4E62-8A83-AF4E9FCF28C4}" presName="wedge2" presStyleLbl="node1" presStyleIdx="1" presStyleCnt="6"/>
      <dgm:spPr/>
    </dgm:pt>
    <dgm:pt modelId="{065866B7-A39D-4B0A-820E-A6C37F0FED02}" type="pres">
      <dgm:prSet presAssocID="{07520E58-9A86-4E62-8A83-AF4E9FCF28C4}" presName="dummy2a" presStyleCnt="0"/>
      <dgm:spPr/>
    </dgm:pt>
    <dgm:pt modelId="{B0AB9559-71EA-48EE-AB9D-790187B55BC5}" type="pres">
      <dgm:prSet presAssocID="{07520E58-9A86-4E62-8A83-AF4E9FCF28C4}" presName="dummy2b" presStyleCnt="0"/>
      <dgm:spPr/>
    </dgm:pt>
    <dgm:pt modelId="{BF29CF7D-2635-4EE7-8FD5-0CA2332E3738}" type="pres">
      <dgm:prSet presAssocID="{07520E58-9A86-4E62-8A83-AF4E9FCF28C4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284B6E-E79A-4B12-8DFA-F2B23231BB05}" type="pres">
      <dgm:prSet presAssocID="{07520E58-9A86-4E62-8A83-AF4E9FCF28C4}" presName="wedge3" presStyleLbl="node1" presStyleIdx="2" presStyleCnt="6"/>
      <dgm:spPr/>
    </dgm:pt>
    <dgm:pt modelId="{4A3F7C67-5D41-427A-8C08-D9840BE4B5A6}" type="pres">
      <dgm:prSet presAssocID="{07520E58-9A86-4E62-8A83-AF4E9FCF28C4}" presName="dummy3a" presStyleCnt="0"/>
      <dgm:spPr/>
    </dgm:pt>
    <dgm:pt modelId="{CF0FFD75-6A94-4428-8512-92F0096D23F8}" type="pres">
      <dgm:prSet presAssocID="{07520E58-9A86-4E62-8A83-AF4E9FCF28C4}" presName="dummy3b" presStyleCnt="0"/>
      <dgm:spPr/>
    </dgm:pt>
    <dgm:pt modelId="{E522A677-32C2-4C7E-A53F-A86792468B3C}" type="pres">
      <dgm:prSet presAssocID="{07520E58-9A86-4E62-8A83-AF4E9FCF28C4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B2F6CC8F-9650-4111-8D3B-953C5B97D5A3}" type="pres">
      <dgm:prSet presAssocID="{07520E58-9A86-4E62-8A83-AF4E9FCF28C4}" presName="wedge4" presStyleLbl="node1" presStyleIdx="3" presStyleCnt="6"/>
      <dgm:spPr/>
    </dgm:pt>
    <dgm:pt modelId="{9C6AC24B-B0AC-4C82-A566-9A9DEB92812F}" type="pres">
      <dgm:prSet presAssocID="{07520E58-9A86-4E62-8A83-AF4E9FCF28C4}" presName="dummy4a" presStyleCnt="0"/>
      <dgm:spPr/>
    </dgm:pt>
    <dgm:pt modelId="{C1251185-82CB-4BEB-97A0-9E618AC5E3EE}" type="pres">
      <dgm:prSet presAssocID="{07520E58-9A86-4E62-8A83-AF4E9FCF28C4}" presName="dummy4b" presStyleCnt="0"/>
      <dgm:spPr/>
    </dgm:pt>
    <dgm:pt modelId="{452B4032-0EBE-45E2-B1EA-A2ECAEA111A4}" type="pres">
      <dgm:prSet presAssocID="{07520E58-9A86-4E62-8A83-AF4E9FCF28C4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2ED83166-9511-443D-97A8-482B96FA303F}" type="pres">
      <dgm:prSet presAssocID="{07520E58-9A86-4E62-8A83-AF4E9FCF28C4}" presName="wedge5" presStyleLbl="node1" presStyleIdx="4" presStyleCnt="6"/>
      <dgm:spPr/>
    </dgm:pt>
    <dgm:pt modelId="{E4AD6048-112E-4B09-830F-BE90B5942427}" type="pres">
      <dgm:prSet presAssocID="{07520E58-9A86-4E62-8A83-AF4E9FCF28C4}" presName="dummy5a" presStyleCnt="0"/>
      <dgm:spPr/>
    </dgm:pt>
    <dgm:pt modelId="{CD9B9E44-8FDD-4059-AEA6-60C9ADD2BEAF}" type="pres">
      <dgm:prSet presAssocID="{07520E58-9A86-4E62-8A83-AF4E9FCF28C4}" presName="dummy5b" presStyleCnt="0"/>
      <dgm:spPr/>
    </dgm:pt>
    <dgm:pt modelId="{F418E68D-4DD6-4DC0-8B17-D57B7B4C652B}" type="pres">
      <dgm:prSet presAssocID="{07520E58-9A86-4E62-8A83-AF4E9FCF28C4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B740DFE1-5D51-4F46-BB90-8DD952B4570A}" type="pres">
      <dgm:prSet presAssocID="{07520E58-9A86-4E62-8A83-AF4E9FCF28C4}" presName="wedge6" presStyleLbl="node1" presStyleIdx="5" presStyleCnt="6"/>
      <dgm:spPr/>
    </dgm:pt>
    <dgm:pt modelId="{F6C5D496-5C69-44C2-8109-C0E75976C926}" type="pres">
      <dgm:prSet presAssocID="{07520E58-9A86-4E62-8A83-AF4E9FCF28C4}" presName="dummy6a" presStyleCnt="0"/>
      <dgm:spPr/>
    </dgm:pt>
    <dgm:pt modelId="{DE559B72-2755-41E2-BC65-7229013C74A6}" type="pres">
      <dgm:prSet presAssocID="{07520E58-9A86-4E62-8A83-AF4E9FCF28C4}" presName="dummy6b" presStyleCnt="0"/>
      <dgm:spPr/>
    </dgm:pt>
    <dgm:pt modelId="{F2433D3C-0D8C-466B-90B3-ED45F0F18C62}" type="pres">
      <dgm:prSet presAssocID="{07520E58-9A86-4E62-8A83-AF4E9FCF28C4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A21C19C5-95AA-4E8D-8E5F-ABBEDAD407B8}" type="pres">
      <dgm:prSet presAssocID="{83066FF7-57C4-4D16-A32A-A5BA760ACD25}" presName="arrowWedge1" presStyleLbl="fgSibTrans2D1" presStyleIdx="0" presStyleCnt="6" custLinFactNeighborX="2833" custLinFactNeighborY="-6093"/>
      <dgm:spPr/>
    </dgm:pt>
    <dgm:pt modelId="{3C79702B-D19C-476F-ACD1-16FEB3588A18}" type="pres">
      <dgm:prSet presAssocID="{1F280EF9-4941-46C7-AF36-15BB1F44B3E6}" presName="arrowWedge2" presStyleLbl="fgSibTrans2D1" presStyleIdx="1" presStyleCnt="6" custLinFactNeighborX="6151" custLinFactNeighborY="-405"/>
      <dgm:spPr/>
    </dgm:pt>
    <dgm:pt modelId="{2B54CD00-6285-4DFF-A6C5-024E6962D056}" type="pres">
      <dgm:prSet presAssocID="{7A3C3661-3856-4EDE-A4F7-DEA547C898C4}" presName="arrowWedge3" presStyleLbl="fgSibTrans2D1" presStyleIdx="2" presStyleCnt="6" custLinFactNeighborX="2833" custLinFactNeighborY="4718"/>
      <dgm:spPr/>
    </dgm:pt>
    <dgm:pt modelId="{11C37A75-747E-40FD-8D7C-7BF5A53BFA93}" type="pres">
      <dgm:prSet presAssocID="{8D9A4F38-BE15-4D2C-AEF0-84B1F620BC20}" presName="arrowWedge4" presStyleLbl="fgSibTrans2D1" presStyleIdx="3" presStyleCnt="6" custLinFactNeighborX="-3315" custLinFactNeighborY="3860"/>
      <dgm:spPr/>
    </dgm:pt>
    <dgm:pt modelId="{5ECA3E15-D558-447A-B88D-45A9EA27BDAA}" type="pres">
      <dgm:prSet presAssocID="{556F47CE-67A4-4DB1-9B86-FCEE8BFCA095}" presName="arrowWedge5" presStyleLbl="fgSibTrans2D1" presStyleIdx="4" presStyleCnt="6" custLinFactNeighborX="-7017" custLinFactNeighborY="-1591"/>
      <dgm:spPr/>
    </dgm:pt>
    <dgm:pt modelId="{925053F3-7BF3-47E2-B310-B644E105761D}" type="pres">
      <dgm:prSet presAssocID="{DFE5CE1D-3A36-4EB7-89BA-E9228C4E81F3}" presName="arrowWedge6" presStyleLbl="fgSibTrans2D1" presStyleIdx="5" presStyleCnt="6" custLinFactNeighborX="-3315" custLinFactNeighborY="-6093"/>
      <dgm:spPr/>
    </dgm:pt>
  </dgm:ptLst>
  <dgm:cxnLst>
    <dgm:cxn modelId="{F3578B00-AED0-4001-91C9-C1ACD862CA94}" srcId="{07520E58-9A86-4E62-8A83-AF4E9FCF28C4}" destId="{36A0EECC-514F-4250-BB47-224E55E6EBE3}" srcOrd="0" destOrd="0" parTransId="{DC19B53A-F492-4CA5-B744-14A0849B3266}" sibTransId="{83066FF7-57C4-4D16-A32A-A5BA760ACD25}"/>
    <dgm:cxn modelId="{AFEC0406-49F5-40A4-8F23-C2F198AFBDAD}" type="presOf" srcId="{3EB70B3B-74A9-433C-A443-4618B184184B}" destId="{9CD31F20-12EC-4493-BADF-A27404950223}" srcOrd="0" destOrd="0" presId="urn:microsoft.com/office/officeart/2005/8/layout/cycle8"/>
    <dgm:cxn modelId="{A7A1560B-EC3F-4129-9951-9522B97953D5}" type="presOf" srcId="{3C1F634B-EB6F-4B0C-8D36-534958CC7F0D}" destId="{F2433D3C-0D8C-466B-90B3-ED45F0F18C62}" srcOrd="1" destOrd="0" presId="urn:microsoft.com/office/officeart/2005/8/layout/cycle8"/>
    <dgm:cxn modelId="{880B443E-48FF-41D2-8B7A-2A45118EA606}" srcId="{07520E58-9A86-4E62-8A83-AF4E9FCF28C4}" destId="{102C59FF-3881-4303-99AA-91E50B1FF8ED}" srcOrd="4" destOrd="0" parTransId="{4FDFBBA5-9148-4838-BABD-6446855B53CF}" sibTransId="{556F47CE-67A4-4DB1-9B86-FCEE8BFCA095}"/>
    <dgm:cxn modelId="{1AC06163-812F-4A05-B64B-E7C5CEDC4171}" srcId="{07520E58-9A86-4E62-8A83-AF4E9FCF28C4}" destId="{BC02EB80-85D5-420F-AC94-86DEB2579F1F}" srcOrd="2" destOrd="0" parTransId="{2F4D626A-A5B0-47C5-9D6A-79F512777594}" sibTransId="{7A3C3661-3856-4EDE-A4F7-DEA547C898C4}"/>
    <dgm:cxn modelId="{70112267-636A-408B-9DD5-4DCCD345393E}" type="presOf" srcId="{BC02EB80-85D5-420F-AC94-86DEB2579F1F}" destId="{E522A677-32C2-4C7E-A53F-A86792468B3C}" srcOrd="1" destOrd="0" presId="urn:microsoft.com/office/officeart/2005/8/layout/cycle8"/>
    <dgm:cxn modelId="{E27AB46F-E867-4D01-BB83-157E51DC919D}" type="presOf" srcId="{3EB70B3B-74A9-433C-A443-4618B184184B}" destId="{BF29CF7D-2635-4EE7-8FD5-0CA2332E3738}" srcOrd="1" destOrd="0" presId="urn:microsoft.com/office/officeart/2005/8/layout/cycle8"/>
    <dgm:cxn modelId="{F6D4AA7A-1BB1-46D2-8017-C5C72BC73DE6}" srcId="{07520E58-9A86-4E62-8A83-AF4E9FCF28C4}" destId="{3C1F634B-EB6F-4B0C-8D36-534958CC7F0D}" srcOrd="5" destOrd="0" parTransId="{24F9CD6B-1805-4151-9B24-9323FB276674}" sibTransId="{DFE5CE1D-3A36-4EB7-89BA-E9228C4E81F3}"/>
    <dgm:cxn modelId="{3C0E897C-1B35-4ED8-AAC9-0849955D016F}" type="presOf" srcId="{3C1F634B-EB6F-4B0C-8D36-534958CC7F0D}" destId="{B740DFE1-5D51-4F46-BB90-8DD952B4570A}" srcOrd="0" destOrd="0" presId="urn:microsoft.com/office/officeart/2005/8/layout/cycle8"/>
    <dgm:cxn modelId="{A876CCA0-5846-41F1-B563-4AB9B76A06F1}" type="presOf" srcId="{832AA0B1-0EC3-47E6-8CEF-AEA34F80DCD4}" destId="{452B4032-0EBE-45E2-B1EA-A2ECAEA111A4}" srcOrd="1" destOrd="0" presId="urn:microsoft.com/office/officeart/2005/8/layout/cycle8"/>
    <dgm:cxn modelId="{F67827AA-3889-4972-A474-538F4C518B61}" type="presOf" srcId="{07520E58-9A86-4E62-8A83-AF4E9FCF28C4}" destId="{37141F88-40BF-4D5D-9FA3-D1FC8E33DBD6}" srcOrd="0" destOrd="0" presId="urn:microsoft.com/office/officeart/2005/8/layout/cycle8"/>
    <dgm:cxn modelId="{397819AE-F586-4326-B5C3-FE452E7DF772}" srcId="{07520E58-9A86-4E62-8A83-AF4E9FCF28C4}" destId="{3EB70B3B-74A9-433C-A443-4618B184184B}" srcOrd="1" destOrd="0" parTransId="{50732B78-31F1-45B4-9587-DD0AEDC06516}" sibTransId="{1F280EF9-4941-46C7-AF36-15BB1F44B3E6}"/>
    <dgm:cxn modelId="{DE7F4CCA-8AA1-46E9-AA47-408400762870}" type="presOf" srcId="{BC02EB80-85D5-420F-AC94-86DEB2579F1F}" destId="{8A284B6E-E79A-4B12-8DFA-F2B23231BB05}" srcOrd="0" destOrd="0" presId="urn:microsoft.com/office/officeart/2005/8/layout/cycle8"/>
    <dgm:cxn modelId="{6AFB3AD7-9C40-4BFD-A86F-423DF418DB08}" type="presOf" srcId="{102C59FF-3881-4303-99AA-91E50B1FF8ED}" destId="{2ED83166-9511-443D-97A8-482B96FA303F}" srcOrd="0" destOrd="0" presId="urn:microsoft.com/office/officeart/2005/8/layout/cycle8"/>
    <dgm:cxn modelId="{3E8194DA-D2D0-4F79-B4F4-1E861C5E8798}" type="presOf" srcId="{36A0EECC-514F-4250-BB47-224E55E6EBE3}" destId="{24E311BE-D274-4467-B520-4646CDAC80E8}" srcOrd="1" destOrd="0" presId="urn:microsoft.com/office/officeart/2005/8/layout/cycle8"/>
    <dgm:cxn modelId="{D62535E1-75C5-4B04-A24F-1D07D288F40B}" type="presOf" srcId="{36A0EECC-514F-4250-BB47-224E55E6EBE3}" destId="{7DD18EE6-883D-4525-ABF2-37A379B2B57F}" srcOrd="0" destOrd="0" presId="urn:microsoft.com/office/officeart/2005/8/layout/cycle8"/>
    <dgm:cxn modelId="{079A62E4-62EF-4CB5-BFB8-07D7C4007A97}" srcId="{07520E58-9A86-4E62-8A83-AF4E9FCF28C4}" destId="{832AA0B1-0EC3-47E6-8CEF-AEA34F80DCD4}" srcOrd="3" destOrd="0" parTransId="{02739379-16DD-4F33-A5EB-23D4C3DB3384}" sibTransId="{8D9A4F38-BE15-4D2C-AEF0-84B1F620BC20}"/>
    <dgm:cxn modelId="{7E610EED-A987-4868-B659-741694F70A1D}" type="presOf" srcId="{102C59FF-3881-4303-99AA-91E50B1FF8ED}" destId="{F418E68D-4DD6-4DC0-8B17-D57B7B4C652B}" srcOrd="1" destOrd="0" presId="urn:microsoft.com/office/officeart/2005/8/layout/cycle8"/>
    <dgm:cxn modelId="{E7FE80FE-A280-4D81-A5B4-516BB8DEF0A3}" type="presOf" srcId="{832AA0B1-0EC3-47E6-8CEF-AEA34F80DCD4}" destId="{B2F6CC8F-9650-4111-8D3B-953C5B97D5A3}" srcOrd="0" destOrd="0" presId="urn:microsoft.com/office/officeart/2005/8/layout/cycle8"/>
    <dgm:cxn modelId="{A7785EA6-C5D2-4A78-9553-7F4B84FD17D0}" type="presParOf" srcId="{37141F88-40BF-4D5D-9FA3-D1FC8E33DBD6}" destId="{7DD18EE6-883D-4525-ABF2-37A379B2B57F}" srcOrd="0" destOrd="0" presId="urn:microsoft.com/office/officeart/2005/8/layout/cycle8"/>
    <dgm:cxn modelId="{4980F027-61BC-4DAB-94CE-1E465BC972D3}" type="presParOf" srcId="{37141F88-40BF-4D5D-9FA3-D1FC8E33DBD6}" destId="{925DC1C6-8328-4A1A-AF0E-E04C922CBE23}" srcOrd="1" destOrd="0" presId="urn:microsoft.com/office/officeart/2005/8/layout/cycle8"/>
    <dgm:cxn modelId="{69E2EC37-29B0-4854-894E-99A1E4EC4E33}" type="presParOf" srcId="{37141F88-40BF-4D5D-9FA3-D1FC8E33DBD6}" destId="{E4BB9CC6-89E4-494D-AC9A-BF7899E0E0CA}" srcOrd="2" destOrd="0" presId="urn:microsoft.com/office/officeart/2005/8/layout/cycle8"/>
    <dgm:cxn modelId="{9DCFA013-2356-4138-8A7C-9180D6BDA481}" type="presParOf" srcId="{37141F88-40BF-4D5D-9FA3-D1FC8E33DBD6}" destId="{24E311BE-D274-4467-B520-4646CDAC80E8}" srcOrd="3" destOrd="0" presId="urn:microsoft.com/office/officeart/2005/8/layout/cycle8"/>
    <dgm:cxn modelId="{DBE34322-872C-494D-BA14-4BD78FBCBCCB}" type="presParOf" srcId="{37141F88-40BF-4D5D-9FA3-D1FC8E33DBD6}" destId="{9CD31F20-12EC-4493-BADF-A27404950223}" srcOrd="4" destOrd="0" presId="urn:microsoft.com/office/officeart/2005/8/layout/cycle8"/>
    <dgm:cxn modelId="{28D30CB7-C04E-4C8C-B5B5-E4F8A5BD207C}" type="presParOf" srcId="{37141F88-40BF-4D5D-9FA3-D1FC8E33DBD6}" destId="{065866B7-A39D-4B0A-820E-A6C37F0FED02}" srcOrd="5" destOrd="0" presId="urn:microsoft.com/office/officeart/2005/8/layout/cycle8"/>
    <dgm:cxn modelId="{4F24D71B-7EEF-4B0A-9296-4359F3458225}" type="presParOf" srcId="{37141F88-40BF-4D5D-9FA3-D1FC8E33DBD6}" destId="{B0AB9559-71EA-48EE-AB9D-790187B55BC5}" srcOrd="6" destOrd="0" presId="urn:microsoft.com/office/officeart/2005/8/layout/cycle8"/>
    <dgm:cxn modelId="{F2CB4F64-F2AE-4599-A5EA-DD84C20D42A1}" type="presParOf" srcId="{37141F88-40BF-4D5D-9FA3-D1FC8E33DBD6}" destId="{BF29CF7D-2635-4EE7-8FD5-0CA2332E3738}" srcOrd="7" destOrd="0" presId="urn:microsoft.com/office/officeart/2005/8/layout/cycle8"/>
    <dgm:cxn modelId="{01326468-6AF7-49EC-B3A8-3472BCA17523}" type="presParOf" srcId="{37141F88-40BF-4D5D-9FA3-D1FC8E33DBD6}" destId="{8A284B6E-E79A-4B12-8DFA-F2B23231BB05}" srcOrd="8" destOrd="0" presId="urn:microsoft.com/office/officeart/2005/8/layout/cycle8"/>
    <dgm:cxn modelId="{4C49AFC7-1FCD-4D71-B910-3591C21E3317}" type="presParOf" srcId="{37141F88-40BF-4D5D-9FA3-D1FC8E33DBD6}" destId="{4A3F7C67-5D41-427A-8C08-D9840BE4B5A6}" srcOrd="9" destOrd="0" presId="urn:microsoft.com/office/officeart/2005/8/layout/cycle8"/>
    <dgm:cxn modelId="{17394EF8-DF2A-4B8E-86FD-2ABB6206E69C}" type="presParOf" srcId="{37141F88-40BF-4D5D-9FA3-D1FC8E33DBD6}" destId="{CF0FFD75-6A94-4428-8512-92F0096D23F8}" srcOrd="10" destOrd="0" presId="urn:microsoft.com/office/officeart/2005/8/layout/cycle8"/>
    <dgm:cxn modelId="{E26CCBDE-0D44-45E7-997E-4C870A0B8C26}" type="presParOf" srcId="{37141F88-40BF-4D5D-9FA3-D1FC8E33DBD6}" destId="{E522A677-32C2-4C7E-A53F-A86792468B3C}" srcOrd="11" destOrd="0" presId="urn:microsoft.com/office/officeart/2005/8/layout/cycle8"/>
    <dgm:cxn modelId="{C9DFDFA6-B837-434C-B148-C18B2211FF3B}" type="presParOf" srcId="{37141F88-40BF-4D5D-9FA3-D1FC8E33DBD6}" destId="{B2F6CC8F-9650-4111-8D3B-953C5B97D5A3}" srcOrd="12" destOrd="0" presId="urn:microsoft.com/office/officeart/2005/8/layout/cycle8"/>
    <dgm:cxn modelId="{4E0030BF-70B5-426B-8C98-0FA9103EB466}" type="presParOf" srcId="{37141F88-40BF-4D5D-9FA3-D1FC8E33DBD6}" destId="{9C6AC24B-B0AC-4C82-A566-9A9DEB92812F}" srcOrd="13" destOrd="0" presId="urn:microsoft.com/office/officeart/2005/8/layout/cycle8"/>
    <dgm:cxn modelId="{1CE86C10-E337-4541-B89E-6E2C28C1F870}" type="presParOf" srcId="{37141F88-40BF-4D5D-9FA3-D1FC8E33DBD6}" destId="{C1251185-82CB-4BEB-97A0-9E618AC5E3EE}" srcOrd="14" destOrd="0" presId="urn:microsoft.com/office/officeart/2005/8/layout/cycle8"/>
    <dgm:cxn modelId="{1F1DCEFB-39C8-4414-B333-3E14EB9B75C6}" type="presParOf" srcId="{37141F88-40BF-4D5D-9FA3-D1FC8E33DBD6}" destId="{452B4032-0EBE-45E2-B1EA-A2ECAEA111A4}" srcOrd="15" destOrd="0" presId="urn:microsoft.com/office/officeart/2005/8/layout/cycle8"/>
    <dgm:cxn modelId="{06BF2507-2276-4F52-A9DB-91A9170A7FB7}" type="presParOf" srcId="{37141F88-40BF-4D5D-9FA3-D1FC8E33DBD6}" destId="{2ED83166-9511-443D-97A8-482B96FA303F}" srcOrd="16" destOrd="0" presId="urn:microsoft.com/office/officeart/2005/8/layout/cycle8"/>
    <dgm:cxn modelId="{238A270C-B177-409E-AB0F-F23EE18E2BD7}" type="presParOf" srcId="{37141F88-40BF-4D5D-9FA3-D1FC8E33DBD6}" destId="{E4AD6048-112E-4B09-830F-BE90B5942427}" srcOrd="17" destOrd="0" presId="urn:microsoft.com/office/officeart/2005/8/layout/cycle8"/>
    <dgm:cxn modelId="{B32B08C9-5761-48FE-9CDD-8FB09D73F9D3}" type="presParOf" srcId="{37141F88-40BF-4D5D-9FA3-D1FC8E33DBD6}" destId="{CD9B9E44-8FDD-4059-AEA6-60C9ADD2BEAF}" srcOrd="18" destOrd="0" presId="urn:microsoft.com/office/officeart/2005/8/layout/cycle8"/>
    <dgm:cxn modelId="{A73BDA80-519D-4940-A0CB-7E0E6170CA6D}" type="presParOf" srcId="{37141F88-40BF-4D5D-9FA3-D1FC8E33DBD6}" destId="{F418E68D-4DD6-4DC0-8B17-D57B7B4C652B}" srcOrd="19" destOrd="0" presId="urn:microsoft.com/office/officeart/2005/8/layout/cycle8"/>
    <dgm:cxn modelId="{76E350EC-3FF6-4253-9CE5-E1554B8B8C3E}" type="presParOf" srcId="{37141F88-40BF-4D5D-9FA3-D1FC8E33DBD6}" destId="{B740DFE1-5D51-4F46-BB90-8DD952B4570A}" srcOrd="20" destOrd="0" presId="urn:microsoft.com/office/officeart/2005/8/layout/cycle8"/>
    <dgm:cxn modelId="{C985FD74-151D-4BDC-9EE5-124397800B52}" type="presParOf" srcId="{37141F88-40BF-4D5D-9FA3-D1FC8E33DBD6}" destId="{F6C5D496-5C69-44C2-8109-C0E75976C926}" srcOrd="21" destOrd="0" presId="urn:microsoft.com/office/officeart/2005/8/layout/cycle8"/>
    <dgm:cxn modelId="{4A3D4F05-CBFE-47B8-B64D-96408A3D90C0}" type="presParOf" srcId="{37141F88-40BF-4D5D-9FA3-D1FC8E33DBD6}" destId="{DE559B72-2755-41E2-BC65-7229013C74A6}" srcOrd="22" destOrd="0" presId="urn:microsoft.com/office/officeart/2005/8/layout/cycle8"/>
    <dgm:cxn modelId="{3C8EBA4B-6530-49E4-AE0D-01A65DC7829D}" type="presParOf" srcId="{37141F88-40BF-4D5D-9FA3-D1FC8E33DBD6}" destId="{F2433D3C-0D8C-466B-90B3-ED45F0F18C62}" srcOrd="23" destOrd="0" presId="urn:microsoft.com/office/officeart/2005/8/layout/cycle8"/>
    <dgm:cxn modelId="{7CA0A884-5C3D-4915-80BA-B8AAC37F635E}" type="presParOf" srcId="{37141F88-40BF-4D5D-9FA3-D1FC8E33DBD6}" destId="{A21C19C5-95AA-4E8D-8E5F-ABBEDAD407B8}" srcOrd="24" destOrd="0" presId="urn:microsoft.com/office/officeart/2005/8/layout/cycle8"/>
    <dgm:cxn modelId="{98D4EE18-6AE7-4E75-8189-BC38B59F1720}" type="presParOf" srcId="{37141F88-40BF-4D5D-9FA3-D1FC8E33DBD6}" destId="{3C79702B-D19C-476F-ACD1-16FEB3588A18}" srcOrd="25" destOrd="0" presId="urn:microsoft.com/office/officeart/2005/8/layout/cycle8"/>
    <dgm:cxn modelId="{4C9EE2D9-25F6-421C-938B-887F328F020D}" type="presParOf" srcId="{37141F88-40BF-4D5D-9FA3-D1FC8E33DBD6}" destId="{2B54CD00-6285-4DFF-A6C5-024E6962D056}" srcOrd="26" destOrd="0" presId="urn:microsoft.com/office/officeart/2005/8/layout/cycle8"/>
    <dgm:cxn modelId="{20BB215D-31A8-4643-919A-55BCC0925809}" type="presParOf" srcId="{37141F88-40BF-4D5D-9FA3-D1FC8E33DBD6}" destId="{11C37A75-747E-40FD-8D7C-7BF5A53BFA93}" srcOrd="27" destOrd="0" presId="urn:microsoft.com/office/officeart/2005/8/layout/cycle8"/>
    <dgm:cxn modelId="{B03FBA6F-4587-4C88-8027-EEF1ABE06E30}" type="presParOf" srcId="{37141F88-40BF-4D5D-9FA3-D1FC8E33DBD6}" destId="{5ECA3E15-D558-447A-B88D-45A9EA27BDAA}" srcOrd="28" destOrd="0" presId="urn:microsoft.com/office/officeart/2005/8/layout/cycle8"/>
    <dgm:cxn modelId="{C679B9F9-FBC0-4D13-A267-7B351289BDF9}" type="presParOf" srcId="{37141F88-40BF-4D5D-9FA3-D1FC8E33DBD6}" destId="{925053F3-7BF3-47E2-B310-B644E105761D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F3BD7F-5684-4550-B3BC-FB316DE0654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4F62AA6-245C-4F53-9E95-367FB4A06CB5}">
      <dgm:prSet phldrT="[Texto]"/>
      <dgm:spPr>
        <a:xfrm rot="5400000">
          <a:off x="439806" y="97920"/>
          <a:ext cx="1506471" cy="131063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endParaRPr lang="es-MX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4EB2209-BADA-48CC-A87B-CA8A2C70A230}" type="parTrans" cxnId="{A51FE224-212E-4AF2-A035-61394A8A5D98}">
      <dgm:prSet/>
      <dgm:spPr/>
      <dgm:t>
        <a:bodyPr/>
        <a:lstStyle/>
        <a:p>
          <a:endParaRPr lang="es-MX"/>
        </a:p>
      </dgm:t>
    </dgm:pt>
    <dgm:pt modelId="{42C20FAE-1BD6-41D6-9137-E21EC4B96296}" type="sibTrans" cxnId="{A51FE224-212E-4AF2-A035-61394A8A5D98}">
      <dgm:prSet/>
      <dgm:spPr>
        <a:xfrm rot="5400000">
          <a:off x="2166823" y="97920"/>
          <a:ext cx="1506471" cy="1310630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endParaRPr lang="es-MX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0547B92-A856-4EA9-8C40-81CE7C44EE60}">
      <dgm:prSet phldrT="[Texto]"/>
      <dgm:spPr>
        <a:xfrm>
          <a:off x="4078426" y="301365"/>
          <a:ext cx="1681222" cy="90388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s-MX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4923742-787E-4B0F-A8A9-C528DB4C88C6}" type="parTrans" cxnId="{53E0CF86-38F5-4AB1-8733-871C91BB1D03}">
      <dgm:prSet/>
      <dgm:spPr/>
      <dgm:t>
        <a:bodyPr/>
        <a:lstStyle/>
        <a:p>
          <a:endParaRPr lang="es-MX"/>
        </a:p>
      </dgm:t>
    </dgm:pt>
    <dgm:pt modelId="{18029539-43E7-4299-AA16-E43BD8C859D0}" type="sibTrans" cxnId="{53E0CF86-38F5-4AB1-8733-871C91BB1D03}">
      <dgm:prSet/>
      <dgm:spPr/>
      <dgm:t>
        <a:bodyPr/>
        <a:lstStyle/>
        <a:p>
          <a:endParaRPr lang="es-MX"/>
        </a:p>
      </dgm:t>
    </dgm:pt>
    <dgm:pt modelId="{B20E010B-CBF9-4902-949F-566BFABBA493}">
      <dgm:prSet phldrT="[Texto]"/>
      <dgm:spPr>
        <a:xfrm rot="5400000">
          <a:off x="1919652" y="1376684"/>
          <a:ext cx="1506471" cy="131063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endParaRPr lang="es-MX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BAC33866-65EA-4247-B86B-3EDFB676F422}" type="parTrans" cxnId="{1A9567DB-3F17-455C-9BFA-61F59A0094C9}">
      <dgm:prSet/>
      <dgm:spPr/>
      <dgm:t>
        <a:bodyPr/>
        <a:lstStyle/>
        <a:p>
          <a:endParaRPr lang="es-MX"/>
        </a:p>
      </dgm:t>
    </dgm:pt>
    <dgm:pt modelId="{99FA5831-33FF-4D75-9FB5-458D4681478F}" type="sibTrans" cxnId="{1A9567DB-3F17-455C-9BFA-61F59A0094C9}">
      <dgm:prSet/>
      <dgm:spPr>
        <a:xfrm rot="5400000">
          <a:off x="3335133" y="1376684"/>
          <a:ext cx="1506471" cy="131063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</a:ln>
        <a:effectLst/>
      </dgm:spPr>
      <dgm:t>
        <a:bodyPr/>
        <a:lstStyle/>
        <a:p>
          <a:pPr>
            <a:buNone/>
          </a:pPr>
          <a:endParaRPr lang="es-MX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C8873D1-029E-4E6E-96CB-778320460BB1}">
      <dgm:prSet phldrT="[Texto]"/>
      <dgm:spPr>
        <a:xfrm>
          <a:off x="336351" y="1580058"/>
          <a:ext cx="1626989" cy="90388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s-MX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933CAC38-5B3B-4945-9F76-084A5AD60D4F}" type="parTrans" cxnId="{086E98C3-C6FA-40E0-A00E-EF2F7B0ED89C}">
      <dgm:prSet/>
      <dgm:spPr/>
      <dgm:t>
        <a:bodyPr/>
        <a:lstStyle/>
        <a:p>
          <a:endParaRPr lang="es-MX"/>
        </a:p>
      </dgm:t>
    </dgm:pt>
    <dgm:pt modelId="{BEAD8A97-0A85-4DDF-A351-43EB9D4C0F13}" type="sibTrans" cxnId="{086E98C3-C6FA-40E0-A00E-EF2F7B0ED89C}">
      <dgm:prSet/>
      <dgm:spPr/>
      <dgm:t>
        <a:bodyPr/>
        <a:lstStyle/>
        <a:p>
          <a:endParaRPr lang="es-MX"/>
        </a:p>
      </dgm:t>
    </dgm:pt>
    <dgm:pt modelId="{0AB944F0-4A85-4F51-B067-FBD50D7E5C58}">
      <dgm:prSet phldrT="[Texto]"/>
      <dgm:spPr>
        <a:xfrm rot="5400000">
          <a:off x="1736975" y="2655449"/>
          <a:ext cx="1506471" cy="131063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rgbClr val="FF6600"/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MX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53221CD-9F1C-43E6-BBE1-801D21DAFF0C}" type="parTrans" cxnId="{86290546-AAFC-4E26-97B6-0578AAD252BB}">
      <dgm:prSet/>
      <dgm:spPr/>
      <dgm:t>
        <a:bodyPr/>
        <a:lstStyle/>
        <a:p>
          <a:endParaRPr lang="es-MX"/>
        </a:p>
      </dgm:t>
    </dgm:pt>
    <dgm:pt modelId="{24E6CD9B-2923-4B82-882A-6B3F467DC497}" type="sibTrans" cxnId="{86290546-AAFC-4E26-97B6-0578AAD252BB}">
      <dgm:prSet/>
      <dgm:spPr>
        <a:xfrm rot="5400000">
          <a:off x="140733" y="2453360"/>
          <a:ext cx="1506471" cy="131063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rcRect/>
          <a:stretch>
            <a:fillRect l="-31000" r="-31000"/>
          </a:stretch>
        </a:blipFill>
        <a:ln w="12700" cap="flat" cmpd="sng" algn="ctr">
          <a:solidFill>
            <a:srgbClr val="FF6600"/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s-MX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3F0894A1-1A42-4484-9385-AA5C19BC7217}">
      <dgm:prSet phldrT="[Texto]"/>
      <dgm:spPr>
        <a:xfrm>
          <a:off x="4078426" y="2858751"/>
          <a:ext cx="1681222" cy="903882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s-MX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9DACE2B-A3D4-42D6-B2DB-8B1375E7BFF8}" type="parTrans" cxnId="{67794A3E-8FED-444D-8083-8ACF1BC98B73}">
      <dgm:prSet/>
      <dgm:spPr/>
      <dgm:t>
        <a:bodyPr/>
        <a:lstStyle/>
        <a:p>
          <a:endParaRPr lang="es-MX"/>
        </a:p>
      </dgm:t>
    </dgm:pt>
    <dgm:pt modelId="{D08AAB14-82EA-459D-95C2-407A409804F6}" type="sibTrans" cxnId="{67794A3E-8FED-444D-8083-8ACF1BC98B73}">
      <dgm:prSet/>
      <dgm:spPr/>
      <dgm:t>
        <a:bodyPr/>
        <a:lstStyle/>
        <a:p>
          <a:endParaRPr lang="es-MX"/>
        </a:p>
      </dgm:t>
    </dgm:pt>
    <dgm:pt modelId="{D136FC67-5086-4838-907A-59C9D95BE959}" type="pres">
      <dgm:prSet presAssocID="{22F3BD7F-5684-4550-B3BC-FB316DE06544}" presName="Name0" presStyleCnt="0">
        <dgm:presLayoutVars>
          <dgm:chMax/>
          <dgm:chPref/>
          <dgm:dir/>
          <dgm:animLvl val="lvl"/>
        </dgm:presLayoutVars>
      </dgm:prSet>
      <dgm:spPr/>
    </dgm:pt>
    <dgm:pt modelId="{3281C4C8-E834-4533-B053-51A66B5B37D3}" type="pres">
      <dgm:prSet presAssocID="{D4F62AA6-245C-4F53-9E95-367FB4A06CB5}" presName="composite" presStyleCnt="0"/>
      <dgm:spPr/>
    </dgm:pt>
    <dgm:pt modelId="{13640A0B-C87F-4401-AF84-CD8C9893CDB4}" type="pres">
      <dgm:prSet presAssocID="{D4F62AA6-245C-4F53-9E95-367FB4A06CB5}" presName="Parent1" presStyleLbl="node1" presStyleIdx="0" presStyleCnt="6" custLinFactX="-67118" custLinFactNeighborX="-100000" custLinFactNeighborY="-5">
        <dgm:presLayoutVars>
          <dgm:chMax val="1"/>
          <dgm:chPref val="1"/>
          <dgm:bulletEnabled val="1"/>
        </dgm:presLayoutVars>
      </dgm:prSet>
      <dgm:spPr/>
    </dgm:pt>
    <dgm:pt modelId="{C000DC8F-77F7-4144-8EBC-10D173405BC6}" type="pres">
      <dgm:prSet presAssocID="{D4F62AA6-245C-4F53-9E95-367FB4A06CB5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6DF3A15-01D1-42A8-A84A-7EFC92A8269A}" type="pres">
      <dgm:prSet presAssocID="{D4F62AA6-245C-4F53-9E95-367FB4A06CB5}" presName="BalanceSpacing" presStyleCnt="0"/>
      <dgm:spPr/>
    </dgm:pt>
    <dgm:pt modelId="{60C00381-1E97-4763-913F-7F1BACDE085C}" type="pres">
      <dgm:prSet presAssocID="{D4F62AA6-245C-4F53-9E95-367FB4A06CB5}" presName="BalanceSpacing1" presStyleCnt="0"/>
      <dgm:spPr/>
    </dgm:pt>
    <dgm:pt modelId="{CDE885A6-89FB-4B36-A51F-ECC5DDEB801D}" type="pres">
      <dgm:prSet presAssocID="{42C20FAE-1BD6-41D6-9137-E21EC4B96296}" presName="Accent1Text" presStyleLbl="node1" presStyleIdx="1" presStyleCnt="6" custLinFactNeighborX="72652" custLinFactNeighborY="-5"/>
      <dgm:spPr/>
    </dgm:pt>
    <dgm:pt modelId="{EB851E03-F9AA-4369-BC02-19F72F343397}" type="pres">
      <dgm:prSet presAssocID="{42C20FAE-1BD6-41D6-9137-E21EC4B96296}" presName="spaceBetweenRectangles" presStyleCnt="0"/>
      <dgm:spPr/>
    </dgm:pt>
    <dgm:pt modelId="{8BEDBD3C-B693-497A-8665-4FFC498D4812}" type="pres">
      <dgm:prSet presAssocID="{B20E010B-CBF9-4902-949F-566BFABBA493}" presName="composite" presStyleCnt="0"/>
      <dgm:spPr/>
    </dgm:pt>
    <dgm:pt modelId="{901067C6-086F-4734-BC3F-C3125945E2AE}" type="pres">
      <dgm:prSet presAssocID="{B20E010B-CBF9-4902-949F-566BFABBA493}" presName="Parent1" presStyleLbl="node1" presStyleIdx="2" presStyleCnt="6" custLinFactNeighborX="-52069" custLinFactNeighborY="98556">
        <dgm:presLayoutVars>
          <dgm:chMax val="1"/>
          <dgm:chPref val="1"/>
          <dgm:bulletEnabled val="1"/>
        </dgm:presLayoutVars>
      </dgm:prSet>
      <dgm:spPr/>
    </dgm:pt>
    <dgm:pt modelId="{E30F535E-EE3E-44B0-9565-24799222E3F5}" type="pres">
      <dgm:prSet presAssocID="{B20E010B-CBF9-4902-949F-566BFABBA493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2F35F5E7-BF6F-42BF-98D9-E4B7414889C9}" type="pres">
      <dgm:prSet presAssocID="{B20E010B-CBF9-4902-949F-566BFABBA493}" presName="BalanceSpacing" presStyleCnt="0"/>
      <dgm:spPr/>
    </dgm:pt>
    <dgm:pt modelId="{ED9108F1-9C5E-41F1-9189-4BE8E181355D}" type="pres">
      <dgm:prSet presAssocID="{B20E010B-CBF9-4902-949F-566BFABBA493}" presName="BalanceSpacing1" presStyleCnt="0"/>
      <dgm:spPr/>
    </dgm:pt>
    <dgm:pt modelId="{CFB3D2D1-E61C-4EA1-904A-2A66EE13DCC5}" type="pres">
      <dgm:prSet presAssocID="{99FA5831-33FF-4D75-9FB5-458D4681478F}" presName="Accent1Text" presStyleLbl="node1" presStyleIdx="3" presStyleCnt="6" custLinFactNeighborX="-18530" custLinFactNeighborY="84916"/>
      <dgm:spPr/>
    </dgm:pt>
    <dgm:pt modelId="{0CF5C345-0138-467F-AF3E-8654F28229CC}" type="pres">
      <dgm:prSet presAssocID="{99FA5831-33FF-4D75-9FB5-458D4681478F}" presName="spaceBetweenRectangles" presStyleCnt="0"/>
      <dgm:spPr/>
    </dgm:pt>
    <dgm:pt modelId="{11D9A63A-A73C-400F-A4D6-31D2EEC89E46}" type="pres">
      <dgm:prSet presAssocID="{0AB944F0-4A85-4F51-B067-FBD50D7E5C58}" presName="composite" presStyleCnt="0"/>
      <dgm:spPr/>
    </dgm:pt>
    <dgm:pt modelId="{A9D53C0E-928B-4053-BCE6-9556C5F6373D}" type="pres">
      <dgm:prSet presAssocID="{0AB944F0-4A85-4F51-B067-FBD50D7E5C58}" presName="Parent1" presStyleLbl="node1" presStyleIdx="4" presStyleCnt="6" custScaleX="87351" custScaleY="91181" custLinFactNeighborX="-52236" custLinFactNeighborY="-13428">
        <dgm:presLayoutVars>
          <dgm:chMax val="1"/>
          <dgm:chPref val="1"/>
          <dgm:bulletEnabled val="1"/>
        </dgm:presLayoutVars>
      </dgm:prSet>
      <dgm:spPr/>
    </dgm:pt>
    <dgm:pt modelId="{FAAB46C7-4B76-4E5D-A500-73718A1D4402}" type="pres">
      <dgm:prSet presAssocID="{0AB944F0-4A85-4F51-B067-FBD50D7E5C58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644536DD-04E8-4EBD-B4CC-13598DDBAE3F}" type="pres">
      <dgm:prSet presAssocID="{0AB944F0-4A85-4F51-B067-FBD50D7E5C58}" presName="BalanceSpacing" presStyleCnt="0"/>
      <dgm:spPr/>
    </dgm:pt>
    <dgm:pt modelId="{257CBF54-DC70-45D9-B98D-75EB2207BB7A}" type="pres">
      <dgm:prSet presAssocID="{0AB944F0-4A85-4F51-B067-FBD50D7E5C58}" presName="BalanceSpacing1" presStyleCnt="0"/>
      <dgm:spPr/>
    </dgm:pt>
    <dgm:pt modelId="{E7D921C5-231A-4EB3-8797-6612627F9594}" type="pres">
      <dgm:prSet presAssocID="{24E6CD9B-2923-4B82-882A-6B3F467DC497}" presName="Accent1Text" presStyleLbl="node1" presStyleIdx="5" presStyleCnt="6" custScaleX="88652" custScaleY="79420" custLinFactY="-2993" custLinFactNeighborX="-31783" custLinFactNeighborY="-100000"/>
      <dgm:spPr/>
    </dgm:pt>
  </dgm:ptLst>
  <dgm:cxnLst>
    <dgm:cxn modelId="{A51FE224-212E-4AF2-A035-61394A8A5D98}" srcId="{22F3BD7F-5684-4550-B3BC-FB316DE06544}" destId="{D4F62AA6-245C-4F53-9E95-367FB4A06CB5}" srcOrd="0" destOrd="0" parTransId="{A4EB2209-BADA-48CC-A87B-CA8A2C70A230}" sibTransId="{42C20FAE-1BD6-41D6-9137-E21EC4B96296}"/>
    <dgm:cxn modelId="{5EC5942B-6420-4C59-88B5-4B64270B1686}" type="presOf" srcId="{22F3BD7F-5684-4550-B3BC-FB316DE06544}" destId="{D136FC67-5086-4838-907A-59C9D95BE959}" srcOrd="0" destOrd="0" presId="urn:microsoft.com/office/officeart/2008/layout/AlternatingHexagons"/>
    <dgm:cxn modelId="{3813B42B-42BF-47B1-A45D-7BFBBB766C1B}" type="presOf" srcId="{B20E010B-CBF9-4902-949F-566BFABBA493}" destId="{901067C6-086F-4734-BC3F-C3125945E2AE}" srcOrd="0" destOrd="0" presId="urn:microsoft.com/office/officeart/2008/layout/AlternatingHexagons"/>
    <dgm:cxn modelId="{C5A95535-1497-457B-8492-6842CF06ED6E}" type="presOf" srcId="{0AB944F0-4A85-4F51-B067-FBD50D7E5C58}" destId="{A9D53C0E-928B-4053-BCE6-9556C5F6373D}" srcOrd="0" destOrd="0" presId="urn:microsoft.com/office/officeart/2008/layout/AlternatingHexagons"/>
    <dgm:cxn modelId="{67794A3E-8FED-444D-8083-8ACF1BC98B73}" srcId="{0AB944F0-4A85-4F51-B067-FBD50D7E5C58}" destId="{3F0894A1-1A42-4484-9385-AA5C19BC7217}" srcOrd="0" destOrd="0" parTransId="{A9DACE2B-A3D4-42D6-B2DB-8B1375E7BFF8}" sibTransId="{D08AAB14-82EA-459D-95C2-407A409804F6}"/>
    <dgm:cxn modelId="{86290546-AAFC-4E26-97B6-0578AAD252BB}" srcId="{22F3BD7F-5684-4550-B3BC-FB316DE06544}" destId="{0AB944F0-4A85-4F51-B067-FBD50D7E5C58}" srcOrd="2" destOrd="0" parTransId="{F53221CD-9F1C-43E6-BBE1-801D21DAFF0C}" sibTransId="{24E6CD9B-2923-4B82-882A-6B3F467DC497}"/>
    <dgm:cxn modelId="{8E275770-904E-4985-95CA-46424FD27289}" type="presOf" srcId="{3F0894A1-1A42-4484-9385-AA5C19BC7217}" destId="{FAAB46C7-4B76-4E5D-A500-73718A1D4402}" srcOrd="0" destOrd="0" presId="urn:microsoft.com/office/officeart/2008/layout/AlternatingHexagons"/>
    <dgm:cxn modelId="{F6DF267F-CE6F-4BAC-8A34-11811F0AECED}" type="presOf" srcId="{42C20FAE-1BD6-41D6-9137-E21EC4B96296}" destId="{CDE885A6-89FB-4B36-A51F-ECC5DDEB801D}" srcOrd="0" destOrd="0" presId="urn:microsoft.com/office/officeart/2008/layout/AlternatingHexagons"/>
    <dgm:cxn modelId="{53E0CF86-38F5-4AB1-8733-871C91BB1D03}" srcId="{D4F62AA6-245C-4F53-9E95-367FB4A06CB5}" destId="{40547B92-A856-4EA9-8C40-81CE7C44EE60}" srcOrd="0" destOrd="0" parTransId="{F4923742-787E-4B0F-A8A9-C528DB4C88C6}" sibTransId="{18029539-43E7-4299-AA16-E43BD8C859D0}"/>
    <dgm:cxn modelId="{126FC088-D4EF-46BE-BCE7-811600E135B6}" type="presOf" srcId="{99FA5831-33FF-4D75-9FB5-458D4681478F}" destId="{CFB3D2D1-E61C-4EA1-904A-2A66EE13DCC5}" srcOrd="0" destOrd="0" presId="urn:microsoft.com/office/officeart/2008/layout/AlternatingHexagons"/>
    <dgm:cxn modelId="{4521A7A2-0697-4AA2-80D2-93D5D01A392C}" type="presOf" srcId="{D4F62AA6-245C-4F53-9E95-367FB4A06CB5}" destId="{13640A0B-C87F-4401-AF84-CD8C9893CDB4}" srcOrd="0" destOrd="0" presId="urn:microsoft.com/office/officeart/2008/layout/AlternatingHexagons"/>
    <dgm:cxn modelId="{2C954EA7-FA88-49C7-B2A6-D44E2A060A6A}" type="presOf" srcId="{2C8873D1-029E-4E6E-96CB-778320460BB1}" destId="{E30F535E-EE3E-44B0-9565-24799222E3F5}" srcOrd="0" destOrd="0" presId="urn:microsoft.com/office/officeart/2008/layout/AlternatingHexagons"/>
    <dgm:cxn modelId="{086E98C3-C6FA-40E0-A00E-EF2F7B0ED89C}" srcId="{B20E010B-CBF9-4902-949F-566BFABBA493}" destId="{2C8873D1-029E-4E6E-96CB-778320460BB1}" srcOrd="0" destOrd="0" parTransId="{933CAC38-5B3B-4945-9F76-084A5AD60D4F}" sibTransId="{BEAD8A97-0A85-4DDF-A351-43EB9D4C0F13}"/>
    <dgm:cxn modelId="{9B53D4CB-D008-495A-B7F2-E1AFB6AD8EE1}" type="presOf" srcId="{40547B92-A856-4EA9-8C40-81CE7C44EE60}" destId="{C000DC8F-77F7-4144-8EBC-10D173405BC6}" srcOrd="0" destOrd="0" presId="urn:microsoft.com/office/officeart/2008/layout/AlternatingHexagons"/>
    <dgm:cxn modelId="{1A9567DB-3F17-455C-9BFA-61F59A0094C9}" srcId="{22F3BD7F-5684-4550-B3BC-FB316DE06544}" destId="{B20E010B-CBF9-4902-949F-566BFABBA493}" srcOrd="1" destOrd="0" parTransId="{BAC33866-65EA-4247-B86B-3EDFB676F422}" sibTransId="{99FA5831-33FF-4D75-9FB5-458D4681478F}"/>
    <dgm:cxn modelId="{CA2C05F5-221A-4CB2-9517-228CC25926D3}" type="presOf" srcId="{24E6CD9B-2923-4B82-882A-6B3F467DC497}" destId="{E7D921C5-231A-4EB3-8797-6612627F9594}" srcOrd="0" destOrd="0" presId="urn:microsoft.com/office/officeart/2008/layout/AlternatingHexagons"/>
    <dgm:cxn modelId="{6B848ABF-B64F-480A-9B13-B007B756F25C}" type="presParOf" srcId="{D136FC67-5086-4838-907A-59C9D95BE959}" destId="{3281C4C8-E834-4533-B053-51A66B5B37D3}" srcOrd="0" destOrd="0" presId="urn:microsoft.com/office/officeart/2008/layout/AlternatingHexagons"/>
    <dgm:cxn modelId="{2B5457E8-D35B-4AE5-80A9-0520B5F2915F}" type="presParOf" srcId="{3281C4C8-E834-4533-B053-51A66B5B37D3}" destId="{13640A0B-C87F-4401-AF84-CD8C9893CDB4}" srcOrd="0" destOrd="0" presId="urn:microsoft.com/office/officeart/2008/layout/AlternatingHexagons"/>
    <dgm:cxn modelId="{13D570D7-6D6B-4A19-B829-4E0096C925DB}" type="presParOf" srcId="{3281C4C8-E834-4533-B053-51A66B5B37D3}" destId="{C000DC8F-77F7-4144-8EBC-10D173405BC6}" srcOrd="1" destOrd="0" presId="urn:microsoft.com/office/officeart/2008/layout/AlternatingHexagons"/>
    <dgm:cxn modelId="{8E480830-1D61-45E4-9EFE-C96A8151A549}" type="presParOf" srcId="{3281C4C8-E834-4533-B053-51A66B5B37D3}" destId="{86DF3A15-01D1-42A8-A84A-7EFC92A8269A}" srcOrd="2" destOrd="0" presId="urn:microsoft.com/office/officeart/2008/layout/AlternatingHexagons"/>
    <dgm:cxn modelId="{6BEFB3B3-5537-438C-B972-576E9DB471C1}" type="presParOf" srcId="{3281C4C8-E834-4533-B053-51A66B5B37D3}" destId="{60C00381-1E97-4763-913F-7F1BACDE085C}" srcOrd="3" destOrd="0" presId="urn:microsoft.com/office/officeart/2008/layout/AlternatingHexagons"/>
    <dgm:cxn modelId="{65DEB5DA-3490-40AE-86F5-3222B518E7F9}" type="presParOf" srcId="{3281C4C8-E834-4533-B053-51A66B5B37D3}" destId="{CDE885A6-89FB-4B36-A51F-ECC5DDEB801D}" srcOrd="4" destOrd="0" presId="urn:microsoft.com/office/officeart/2008/layout/AlternatingHexagons"/>
    <dgm:cxn modelId="{FDFDFC4F-3798-4365-8CC6-D243E5E70CFB}" type="presParOf" srcId="{D136FC67-5086-4838-907A-59C9D95BE959}" destId="{EB851E03-F9AA-4369-BC02-19F72F343397}" srcOrd="1" destOrd="0" presId="urn:microsoft.com/office/officeart/2008/layout/AlternatingHexagons"/>
    <dgm:cxn modelId="{AED767DD-17F7-4829-B1F7-9DFE7987B60A}" type="presParOf" srcId="{D136FC67-5086-4838-907A-59C9D95BE959}" destId="{8BEDBD3C-B693-497A-8665-4FFC498D4812}" srcOrd="2" destOrd="0" presId="urn:microsoft.com/office/officeart/2008/layout/AlternatingHexagons"/>
    <dgm:cxn modelId="{27EFD75A-2F92-40B6-A66C-B91B3006AB73}" type="presParOf" srcId="{8BEDBD3C-B693-497A-8665-4FFC498D4812}" destId="{901067C6-086F-4734-BC3F-C3125945E2AE}" srcOrd="0" destOrd="0" presId="urn:microsoft.com/office/officeart/2008/layout/AlternatingHexagons"/>
    <dgm:cxn modelId="{A1637C51-A663-423D-B87C-4AB0DCEC448E}" type="presParOf" srcId="{8BEDBD3C-B693-497A-8665-4FFC498D4812}" destId="{E30F535E-EE3E-44B0-9565-24799222E3F5}" srcOrd="1" destOrd="0" presId="urn:microsoft.com/office/officeart/2008/layout/AlternatingHexagons"/>
    <dgm:cxn modelId="{C34431B2-2312-4D53-A8E9-B5204D74D6F7}" type="presParOf" srcId="{8BEDBD3C-B693-497A-8665-4FFC498D4812}" destId="{2F35F5E7-BF6F-42BF-98D9-E4B7414889C9}" srcOrd="2" destOrd="0" presId="urn:microsoft.com/office/officeart/2008/layout/AlternatingHexagons"/>
    <dgm:cxn modelId="{38BA43B1-AA28-4200-8E9E-AF3D58B85357}" type="presParOf" srcId="{8BEDBD3C-B693-497A-8665-4FFC498D4812}" destId="{ED9108F1-9C5E-41F1-9189-4BE8E181355D}" srcOrd="3" destOrd="0" presId="urn:microsoft.com/office/officeart/2008/layout/AlternatingHexagons"/>
    <dgm:cxn modelId="{D5162E96-440A-471E-9499-72EB4A326003}" type="presParOf" srcId="{8BEDBD3C-B693-497A-8665-4FFC498D4812}" destId="{CFB3D2D1-E61C-4EA1-904A-2A66EE13DCC5}" srcOrd="4" destOrd="0" presId="urn:microsoft.com/office/officeart/2008/layout/AlternatingHexagons"/>
    <dgm:cxn modelId="{40BE066A-E0C2-4ECE-8357-2DB3274232FE}" type="presParOf" srcId="{D136FC67-5086-4838-907A-59C9D95BE959}" destId="{0CF5C345-0138-467F-AF3E-8654F28229CC}" srcOrd="3" destOrd="0" presId="urn:microsoft.com/office/officeart/2008/layout/AlternatingHexagons"/>
    <dgm:cxn modelId="{E2240EAB-832C-4B7C-9A27-A95A294195D3}" type="presParOf" srcId="{D136FC67-5086-4838-907A-59C9D95BE959}" destId="{11D9A63A-A73C-400F-A4D6-31D2EEC89E46}" srcOrd="4" destOrd="0" presId="urn:microsoft.com/office/officeart/2008/layout/AlternatingHexagons"/>
    <dgm:cxn modelId="{BE83A3D6-A671-4572-9686-031DFA0D6967}" type="presParOf" srcId="{11D9A63A-A73C-400F-A4D6-31D2EEC89E46}" destId="{A9D53C0E-928B-4053-BCE6-9556C5F6373D}" srcOrd="0" destOrd="0" presId="urn:microsoft.com/office/officeart/2008/layout/AlternatingHexagons"/>
    <dgm:cxn modelId="{E6D16C0E-4B62-4525-8B29-6F711880D107}" type="presParOf" srcId="{11D9A63A-A73C-400F-A4D6-31D2EEC89E46}" destId="{FAAB46C7-4B76-4E5D-A500-73718A1D4402}" srcOrd="1" destOrd="0" presId="urn:microsoft.com/office/officeart/2008/layout/AlternatingHexagons"/>
    <dgm:cxn modelId="{9BE56D39-1CD6-4F49-81F2-ADAE42A6663D}" type="presParOf" srcId="{11D9A63A-A73C-400F-A4D6-31D2EEC89E46}" destId="{644536DD-04E8-4EBD-B4CC-13598DDBAE3F}" srcOrd="2" destOrd="0" presId="urn:microsoft.com/office/officeart/2008/layout/AlternatingHexagons"/>
    <dgm:cxn modelId="{868FC4F7-150C-46B8-B418-CB7EC0EB0034}" type="presParOf" srcId="{11D9A63A-A73C-400F-A4D6-31D2EEC89E46}" destId="{257CBF54-DC70-45D9-B98D-75EB2207BB7A}" srcOrd="3" destOrd="0" presId="urn:microsoft.com/office/officeart/2008/layout/AlternatingHexagons"/>
    <dgm:cxn modelId="{3FB72789-FB9F-4A6A-8107-CD2A4EBF5E1B}" type="presParOf" srcId="{11D9A63A-A73C-400F-A4D6-31D2EEC89E46}" destId="{E7D921C5-231A-4EB3-8797-6612627F9594}" srcOrd="4" destOrd="0" presId="urn:microsoft.com/office/officeart/2008/layout/AlternatingHexagons"/>
  </dgm:cxnLst>
  <dgm:bg>
    <a:blipFill dpi="0" rotWithShape="1">
      <a:blip xmlns:r="http://schemas.openxmlformats.org/officeDocument/2006/relationships" r:embed="rId3"/>
      <a:srcRect/>
      <a:stretch>
        <a:fillRect/>
      </a:stretch>
    </a:blipFill>
  </dgm:bg>
  <dgm:whole>
    <a:ln>
      <a:noFill/>
    </a:ln>
  </dgm:whole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51DE8B8-B8F6-4B67-9A34-67DC734B4483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257B7690-F653-4C5F-8DCF-5CEAC3A0A99C}">
      <dgm:prSet phldrT="[Texto]"/>
      <dgm:spPr>
        <a:blipFill rotWithShape="0">
          <a:blip xmlns:r="http://schemas.openxmlformats.org/officeDocument/2006/relationships" r:embed="rId1"/>
          <a:srcRect/>
          <a:stretch>
            <a:fillRect l="-42000" r="-42000"/>
          </a:stretch>
        </a:blipFill>
      </dgm:spPr>
      <dgm:t>
        <a:bodyPr/>
        <a:lstStyle/>
        <a:p>
          <a:endParaRPr lang="es-MX" dirty="0"/>
        </a:p>
      </dgm:t>
    </dgm:pt>
    <dgm:pt modelId="{2F8B3743-376B-4D52-B8AC-55C726C96CC1}" type="parTrans" cxnId="{DF940076-4D31-401D-BFEA-FC27DCD36DE3}">
      <dgm:prSet/>
      <dgm:spPr/>
      <dgm:t>
        <a:bodyPr/>
        <a:lstStyle/>
        <a:p>
          <a:endParaRPr lang="es-MX"/>
        </a:p>
      </dgm:t>
    </dgm:pt>
    <dgm:pt modelId="{4AAF554B-5151-4639-B3D7-47164BE97F3F}" type="sibTrans" cxnId="{DF940076-4D31-401D-BFEA-FC27DCD36DE3}">
      <dgm:prSet/>
      <dgm:spPr/>
      <dgm:t>
        <a:bodyPr/>
        <a:lstStyle/>
        <a:p>
          <a:endParaRPr lang="es-MX"/>
        </a:p>
      </dgm:t>
    </dgm:pt>
    <dgm:pt modelId="{2E32387F-1B43-4E26-B733-8FCC0606C6B2}">
      <dgm:prSet phldrT="[Texto]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t>
        <a:bodyPr/>
        <a:lstStyle/>
        <a:p>
          <a:endParaRPr lang="es-MX" dirty="0"/>
        </a:p>
      </dgm:t>
    </dgm:pt>
    <dgm:pt modelId="{9597335E-45D9-4A4D-979E-B3818C494AAF}" type="parTrans" cxnId="{3DCF4B2C-64AD-443E-AD7C-913D27D802D8}">
      <dgm:prSet/>
      <dgm:spPr/>
      <dgm:t>
        <a:bodyPr/>
        <a:lstStyle/>
        <a:p>
          <a:endParaRPr lang="es-MX"/>
        </a:p>
      </dgm:t>
    </dgm:pt>
    <dgm:pt modelId="{9B0E55ED-62C6-4D66-8A67-01E773CC10EB}" type="sibTrans" cxnId="{3DCF4B2C-64AD-443E-AD7C-913D27D802D8}">
      <dgm:prSet/>
      <dgm:spPr/>
      <dgm:t>
        <a:bodyPr/>
        <a:lstStyle/>
        <a:p>
          <a:endParaRPr lang="es-MX"/>
        </a:p>
      </dgm:t>
    </dgm:pt>
    <dgm:pt modelId="{1874686C-229A-4532-A2B4-4A7661B91FEB}">
      <dgm:prSet phldrT="[Texto]"/>
      <dgm:spPr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</dgm:spPr>
      <dgm:t>
        <a:bodyPr/>
        <a:lstStyle/>
        <a:p>
          <a:endParaRPr lang="es-MX" dirty="0"/>
        </a:p>
      </dgm:t>
    </dgm:pt>
    <dgm:pt modelId="{F821B9F1-008D-4F8F-8E3E-FCFFA1AEDE23}" type="parTrans" cxnId="{AFC4E93B-19F2-460A-BD11-A5B0E69239BF}">
      <dgm:prSet/>
      <dgm:spPr/>
      <dgm:t>
        <a:bodyPr/>
        <a:lstStyle/>
        <a:p>
          <a:endParaRPr lang="es-MX"/>
        </a:p>
      </dgm:t>
    </dgm:pt>
    <dgm:pt modelId="{9E7AFEF9-194F-4A1E-95C6-E732A5D620A2}" type="sibTrans" cxnId="{AFC4E93B-19F2-460A-BD11-A5B0E69239BF}">
      <dgm:prSet/>
      <dgm:spPr/>
      <dgm:t>
        <a:bodyPr/>
        <a:lstStyle/>
        <a:p>
          <a:endParaRPr lang="es-MX"/>
        </a:p>
      </dgm:t>
    </dgm:pt>
    <dgm:pt modelId="{BF7669D0-2CDE-435A-98D5-D8380E903037}" type="pres">
      <dgm:prSet presAssocID="{C51DE8B8-B8F6-4B67-9A34-67DC734B4483}" presName="compositeShape" presStyleCnt="0">
        <dgm:presLayoutVars>
          <dgm:chMax val="7"/>
          <dgm:dir/>
          <dgm:resizeHandles val="exact"/>
        </dgm:presLayoutVars>
      </dgm:prSet>
      <dgm:spPr/>
    </dgm:pt>
    <dgm:pt modelId="{9D71C9AB-A600-43E1-BCE8-CA918C9CF786}" type="pres">
      <dgm:prSet presAssocID="{C51DE8B8-B8F6-4B67-9A34-67DC734B4483}" presName="wedge1" presStyleLbl="node1" presStyleIdx="0" presStyleCnt="3" custLinFactNeighborX="-3672" custLinFactNeighborY="-336"/>
      <dgm:spPr/>
    </dgm:pt>
    <dgm:pt modelId="{F8F6D537-0A37-4E93-BE0F-6681128A49B8}" type="pres">
      <dgm:prSet presAssocID="{C51DE8B8-B8F6-4B67-9A34-67DC734B4483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9C8EEAF-32F5-4413-9B21-1BD838265D7D}" type="pres">
      <dgm:prSet presAssocID="{C51DE8B8-B8F6-4B67-9A34-67DC734B4483}" presName="wedge2" presStyleLbl="node1" presStyleIdx="1" presStyleCnt="3"/>
      <dgm:spPr/>
    </dgm:pt>
    <dgm:pt modelId="{5EBC133C-DE0A-49CB-9546-16519585CE37}" type="pres">
      <dgm:prSet presAssocID="{C51DE8B8-B8F6-4B67-9A34-67DC734B4483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7A0EAD73-7987-4982-B2E5-BB41E4EE5ADF}" type="pres">
      <dgm:prSet presAssocID="{C51DE8B8-B8F6-4B67-9A34-67DC734B4483}" presName="wedge3" presStyleLbl="node1" presStyleIdx="2" presStyleCnt="3" custLinFactNeighborX="-1617" custLinFactNeighborY="-2389"/>
      <dgm:spPr/>
    </dgm:pt>
    <dgm:pt modelId="{4120B8ED-8281-46F8-9DF6-A7D0F3ACFAC9}" type="pres">
      <dgm:prSet presAssocID="{C51DE8B8-B8F6-4B67-9A34-67DC734B4483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3DCF4B2C-64AD-443E-AD7C-913D27D802D8}" srcId="{C51DE8B8-B8F6-4B67-9A34-67DC734B4483}" destId="{2E32387F-1B43-4E26-B733-8FCC0606C6B2}" srcOrd="1" destOrd="0" parTransId="{9597335E-45D9-4A4D-979E-B3818C494AAF}" sibTransId="{9B0E55ED-62C6-4D66-8A67-01E773CC10EB}"/>
    <dgm:cxn modelId="{AFC4E93B-19F2-460A-BD11-A5B0E69239BF}" srcId="{C51DE8B8-B8F6-4B67-9A34-67DC734B4483}" destId="{1874686C-229A-4532-A2B4-4A7661B91FEB}" srcOrd="2" destOrd="0" parTransId="{F821B9F1-008D-4F8F-8E3E-FCFFA1AEDE23}" sibTransId="{9E7AFEF9-194F-4A1E-95C6-E732A5D620A2}"/>
    <dgm:cxn modelId="{2E80245E-D2D7-416D-BCF6-9AFF72795A1E}" type="presOf" srcId="{257B7690-F653-4C5F-8DCF-5CEAC3A0A99C}" destId="{9D71C9AB-A600-43E1-BCE8-CA918C9CF786}" srcOrd="0" destOrd="0" presId="urn:microsoft.com/office/officeart/2005/8/layout/chart3"/>
    <dgm:cxn modelId="{DEF36B5F-2E49-4509-8282-4D5AE58A048D}" type="presOf" srcId="{2E32387F-1B43-4E26-B733-8FCC0606C6B2}" destId="{D9C8EEAF-32F5-4413-9B21-1BD838265D7D}" srcOrd="0" destOrd="0" presId="urn:microsoft.com/office/officeart/2005/8/layout/chart3"/>
    <dgm:cxn modelId="{DF940076-4D31-401D-BFEA-FC27DCD36DE3}" srcId="{C51DE8B8-B8F6-4B67-9A34-67DC734B4483}" destId="{257B7690-F653-4C5F-8DCF-5CEAC3A0A99C}" srcOrd="0" destOrd="0" parTransId="{2F8B3743-376B-4D52-B8AC-55C726C96CC1}" sibTransId="{4AAF554B-5151-4639-B3D7-47164BE97F3F}"/>
    <dgm:cxn modelId="{D65B87A1-D093-41E1-8B2B-2302A49E8895}" type="presOf" srcId="{C51DE8B8-B8F6-4B67-9A34-67DC734B4483}" destId="{BF7669D0-2CDE-435A-98D5-D8380E903037}" srcOrd="0" destOrd="0" presId="urn:microsoft.com/office/officeart/2005/8/layout/chart3"/>
    <dgm:cxn modelId="{1F358DB0-FAAA-4CFF-936E-EA7567E8B6C8}" type="presOf" srcId="{2E32387F-1B43-4E26-B733-8FCC0606C6B2}" destId="{5EBC133C-DE0A-49CB-9546-16519585CE37}" srcOrd="1" destOrd="0" presId="urn:microsoft.com/office/officeart/2005/8/layout/chart3"/>
    <dgm:cxn modelId="{A5CCE4C5-355F-43E4-85A6-94CA8F67A39E}" type="presOf" srcId="{257B7690-F653-4C5F-8DCF-5CEAC3A0A99C}" destId="{F8F6D537-0A37-4E93-BE0F-6681128A49B8}" srcOrd="1" destOrd="0" presId="urn:microsoft.com/office/officeart/2005/8/layout/chart3"/>
    <dgm:cxn modelId="{26CA4DFA-C72A-4F46-8E48-6C0D413D5932}" type="presOf" srcId="{1874686C-229A-4532-A2B4-4A7661B91FEB}" destId="{7A0EAD73-7987-4982-B2E5-BB41E4EE5ADF}" srcOrd="0" destOrd="0" presId="urn:microsoft.com/office/officeart/2005/8/layout/chart3"/>
    <dgm:cxn modelId="{3D7009FE-A48B-4FF1-B7F8-91B9AB71CCC1}" type="presOf" srcId="{1874686C-229A-4532-A2B4-4A7661B91FEB}" destId="{4120B8ED-8281-46F8-9DF6-A7D0F3ACFAC9}" srcOrd="1" destOrd="0" presId="urn:microsoft.com/office/officeart/2005/8/layout/chart3"/>
    <dgm:cxn modelId="{46174672-E66A-44FA-95C9-97F77DFAD036}" type="presParOf" srcId="{BF7669D0-2CDE-435A-98D5-D8380E903037}" destId="{9D71C9AB-A600-43E1-BCE8-CA918C9CF786}" srcOrd="0" destOrd="0" presId="urn:microsoft.com/office/officeart/2005/8/layout/chart3"/>
    <dgm:cxn modelId="{4814DDA3-1FC0-4F4F-A8A1-18E0B632AE74}" type="presParOf" srcId="{BF7669D0-2CDE-435A-98D5-D8380E903037}" destId="{F8F6D537-0A37-4E93-BE0F-6681128A49B8}" srcOrd="1" destOrd="0" presId="urn:microsoft.com/office/officeart/2005/8/layout/chart3"/>
    <dgm:cxn modelId="{859C4FF9-8987-4400-9270-6FCB8C027229}" type="presParOf" srcId="{BF7669D0-2CDE-435A-98D5-D8380E903037}" destId="{D9C8EEAF-32F5-4413-9B21-1BD838265D7D}" srcOrd="2" destOrd="0" presId="urn:microsoft.com/office/officeart/2005/8/layout/chart3"/>
    <dgm:cxn modelId="{01A23020-3E82-48E5-8767-186621EDA211}" type="presParOf" srcId="{BF7669D0-2CDE-435A-98D5-D8380E903037}" destId="{5EBC133C-DE0A-49CB-9546-16519585CE37}" srcOrd="3" destOrd="0" presId="urn:microsoft.com/office/officeart/2005/8/layout/chart3"/>
    <dgm:cxn modelId="{A157D762-A12B-463B-9716-92A76BEE7564}" type="presParOf" srcId="{BF7669D0-2CDE-435A-98D5-D8380E903037}" destId="{7A0EAD73-7987-4982-B2E5-BB41E4EE5ADF}" srcOrd="4" destOrd="0" presId="urn:microsoft.com/office/officeart/2005/8/layout/chart3"/>
    <dgm:cxn modelId="{321D639A-8E64-4EB5-8874-E51DF8790771}" type="presParOf" srcId="{BF7669D0-2CDE-435A-98D5-D8380E903037}" destId="{4120B8ED-8281-46F8-9DF6-A7D0F3ACFAC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49ED5B-DD74-477A-AC81-7D2A908E950B}">
      <dsp:nvSpPr>
        <dsp:cNvPr id="0" name=""/>
        <dsp:cNvSpPr/>
      </dsp:nvSpPr>
      <dsp:spPr>
        <a:xfrm>
          <a:off x="3681984" y="2763519"/>
          <a:ext cx="2007616" cy="1300480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728A">
              <a:shade val="80000"/>
              <a:hueOff val="82886"/>
              <a:satOff val="-4149"/>
              <a:lumOff val="1797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40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4312835" y="3117206"/>
        <a:ext cx="1348197" cy="918226"/>
      </dsp:txXfrm>
    </dsp:sp>
    <dsp:sp modelId="{922863D0-7152-4B75-9DF8-BB871D272BF6}">
      <dsp:nvSpPr>
        <dsp:cNvPr id="0" name=""/>
        <dsp:cNvSpPr/>
      </dsp:nvSpPr>
      <dsp:spPr>
        <a:xfrm>
          <a:off x="406400" y="2763519"/>
          <a:ext cx="2007616" cy="1300480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728A">
              <a:shade val="80000"/>
              <a:hueOff val="124329"/>
              <a:satOff val="-6224"/>
              <a:lumOff val="26955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40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434967" y="3117206"/>
        <a:ext cx="1348197" cy="918226"/>
      </dsp:txXfrm>
    </dsp:sp>
    <dsp:sp modelId="{051BC01E-DB2C-4CDB-96EE-0A7D5C3C757B}">
      <dsp:nvSpPr>
        <dsp:cNvPr id="0" name=""/>
        <dsp:cNvSpPr/>
      </dsp:nvSpPr>
      <dsp:spPr>
        <a:xfrm>
          <a:off x="3681984" y="0"/>
          <a:ext cx="2007616" cy="1300480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63728A">
              <a:shade val="80000"/>
              <a:hueOff val="41443"/>
              <a:satOff val="-2075"/>
              <a:lumOff val="8985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40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4312835" y="28567"/>
        <a:ext cx="1348197" cy="918226"/>
      </dsp:txXfrm>
    </dsp:sp>
    <dsp:sp modelId="{99A3E931-1023-4EC0-80E1-BB334781C433}">
      <dsp:nvSpPr>
        <dsp:cNvPr id="0" name=""/>
        <dsp:cNvSpPr/>
      </dsp:nvSpPr>
      <dsp:spPr>
        <a:xfrm>
          <a:off x="379016" y="0"/>
          <a:ext cx="2007616" cy="1300480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ctr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407583" y="28567"/>
        <a:ext cx="1348197" cy="918226"/>
      </dsp:txXfrm>
    </dsp:sp>
    <dsp:sp modelId="{AE9897D4-592F-4308-93C7-1D6B4ACEDAA1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solidFill>
          <a:srgbClr val="63728A">
            <a:shade val="8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REINO DE LA NATURALEZA</a:t>
          </a:r>
        </a:p>
      </dsp:txBody>
      <dsp:txXfrm>
        <a:off x="1763056" y="747055"/>
        <a:ext cx="1244304" cy="1244304"/>
      </dsp:txXfrm>
    </dsp:sp>
    <dsp:sp modelId="{649C2DA6-8AA2-461F-95A2-BEA02C9F6631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solidFill>
          <a:srgbClr val="63728A">
            <a:shade val="80000"/>
            <a:hueOff val="41443"/>
            <a:satOff val="-2075"/>
            <a:lumOff val="898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3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INDUSTRIAS QUIMICAS O DE LAS INDUSTRIAS CONEXAS </a:t>
          </a:r>
        </a:p>
      </dsp:txBody>
      <dsp:txXfrm rot="-5400000">
        <a:off x="3088640" y="747055"/>
        <a:ext cx="1244304" cy="1244304"/>
      </dsp:txXfrm>
    </dsp:sp>
    <dsp:sp modelId="{3543B8AD-FE98-479E-9727-942EB277BF3C}">
      <dsp:nvSpPr>
        <dsp:cNvPr id="0" name=""/>
        <dsp:cNvSpPr/>
      </dsp:nvSpPr>
      <dsp:spPr>
        <a:xfrm rot="10800000">
          <a:off x="3103157" y="2056151"/>
          <a:ext cx="1759712" cy="1759712"/>
        </a:xfrm>
        <a:prstGeom prst="pieWedge">
          <a:avLst/>
        </a:prstGeom>
        <a:solidFill>
          <a:srgbClr val="63728A">
            <a:shade val="80000"/>
            <a:hueOff val="82886"/>
            <a:satOff val="-4149"/>
            <a:lumOff val="1797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USO O APLICACION</a:t>
          </a:r>
        </a:p>
      </dsp:txBody>
      <dsp:txXfrm rot="10800000">
        <a:off x="3103157" y="2056151"/>
        <a:ext cx="1244304" cy="1244304"/>
      </dsp:txXfrm>
    </dsp:sp>
    <dsp:sp modelId="{FEF0311E-D9D5-4863-9B70-D7A814996008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solidFill>
          <a:srgbClr val="63728A">
            <a:shade val="80000"/>
            <a:hueOff val="124329"/>
            <a:satOff val="-6224"/>
            <a:lumOff val="26955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MATERIA CONSTITUTIVA</a:t>
          </a:r>
        </a:p>
      </dsp:txBody>
      <dsp:txXfrm rot="5400000">
        <a:off x="1763056" y="2072640"/>
        <a:ext cx="1244304" cy="1244304"/>
      </dsp:txXfrm>
    </dsp:sp>
    <dsp:sp modelId="{361B1CD8-6AA7-46A9-BE44-AE581D4C5DC9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solidFill>
          <a:srgbClr val="63728A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3D11F-E7C7-4EA3-B2D5-0299EF5E24AF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solidFill>
          <a:srgbClr val="63728A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49466-1B2D-4801-A0A6-C2753E6B3763}">
      <dsp:nvSpPr>
        <dsp:cNvPr id="0" name=""/>
        <dsp:cNvSpPr/>
      </dsp:nvSpPr>
      <dsp:spPr>
        <a:xfrm>
          <a:off x="1495148" y="118010"/>
          <a:ext cx="4003512" cy="4003512"/>
        </a:xfrm>
        <a:prstGeom prst="pie">
          <a:avLst>
            <a:gd name="adj1" fmla="val 16200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b="1" kern="1200" dirty="0">
            <a:solidFill>
              <a:schemeClr val="tx1"/>
            </a:solidFill>
          </a:endParaRPr>
        </a:p>
      </dsp:txBody>
      <dsp:txXfrm>
        <a:off x="3542659" y="858659"/>
        <a:ext cx="1477486" cy="1191521"/>
      </dsp:txXfrm>
    </dsp:sp>
    <dsp:sp modelId="{EEB776F1-8948-4897-B56E-BEB845637EAD}">
      <dsp:nvSpPr>
        <dsp:cNvPr id="0" name=""/>
        <dsp:cNvSpPr/>
      </dsp:nvSpPr>
      <dsp:spPr>
        <a:xfrm>
          <a:off x="1428558" y="359153"/>
          <a:ext cx="4003512" cy="4003512"/>
        </a:xfrm>
        <a:prstGeom prst="pie">
          <a:avLst>
            <a:gd name="adj1" fmla="val 0"/>
            <a:gd name="adj2" fmla="val 540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b="1" kern="1200" dirty="0">
            <a:solidFill>
              <a:schemeClr val="tx1"/>
            </a:solidFill>
          </a:endParaRPr>
        </a:p>
      </dsp:txBody>
      <dsp:txXfrm>
        <a:off x="3501806" y="2432400"/>
        <a:ext cx="1477486" cy="1191521"/>
      </dsp:txXfrm>
    </dsp:sp>
    <dsp:sp modelId="{BE853140-CC5E-4FAE-A6CC-179164839CF1}">
      <dsp:nvSpPr>
        <dsp:cNvPr id="0" name=""/>
        <dsp:cNvSpPr/>
      </dsp:nvSpPr>
      <dsp:spPr>
        <a:xfrm>
          <a:off x="1387282" y="337334"/>
          <a:ext cx="4003512" cy="4003512"/>
        </a:xfrm>
        <a:prstGeom prst="pie">
          <a:avLst>
            <a:gd name="adj1" fmla="val 5400000"/>
            <a:gd name="adj2" fmla="val 1080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b="1" kern="1200" dirty="0">
            <a:solidFill>
              <a:schemeClr val="tx1"/>
            </a:solidFill>
          </a:endParaRPr>
        </a:p>
      </dsp:txBody>
      <dsp:txXfrm>
        <a:off x="1840060" y="2410581"/>
        <a:ext cx="1477486" cy="1191521"/>
      </dsp:txXfrm>
    </dsp:sp>
    <dsp:sp modelId="{9EBF9227-8C6A-4764-98DD-A436AD4458F3}">
      <dsp:nvSpPr>
        <dsp:cNvPr id="0" name=""/>
        <dsp:cNvSpPr/>
      </dsp:nvSpPr>
      <dsp:spPr>
        <a:xfrm>
          <a:off x="1419670" y="126148"/>
          <a:ext cx="4003512" cy="4003512"/>
        </a:xfrm>
        <a:prstGeom prst="pie">
          <a:avLst>
            <a:gd name="adj1" fmla="val 10800000"/>
            <a:gd name="adj2" fmla="val 1620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6500" kern="1200"/>
        </a:p>
      </dsp:txBody>
      <dsp:txXfrm>
        <a:off x="1872449" y="864892"/>
        <a:ext cx="1477486" cy="11915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D18EE6-883D-4525-ABF2-37A379B2B57F}">
      <dsp:nvSpPr>
        <dsp:cNvPr id="0" name=""/>
        <dsp:cNvSpPr/>
      </dsp:nvSpPr>
      <dsp:spPr>
        <a:xfrm>
          <a:off x="1436996" y="285768"/>
          <a:ext cx="4069628" cy="4069628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/>
            <a:t>Carne de la especie bovina, fresca o refrigerada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Partida 02.01</a:t>
          </a:r>
        </a:p>
      </dsp:txBody>
      <dsp:txXfrm>
        <a:off x="3568706" y="805615"/>
        <a:ext cx="1065855" cy="823615"/>
      </dsp:txXfrm>
    </dsp:sp>
    <dsp:sp modelId="{9CD31F20-12EC-4493-BADF-A27404950223}">
      <dsp:nvSpPr>
        <dsp:cNvPr id="0" name=""/>
        <dsp:cNvSpPr/>
      </dsp:nvSpPr>
      <dsp:spPr>
        <a:xfrm>
          <a:off x="1485444" y="369583"/>
          <a:ext cx="4069628" cy="4069628"/>
        </a:xfrm>
        <a:prstGeom prst="pie">
          <a:avLst>
            <a:gd name="adj1" fmla="val 19800000"/>
            <a:gd name="adj2" fmla="val 1800000"/>
          </a:avLst>
        </a:prstGeom>
        <a:solidFill>
          <a:schemeClr val="accent2">
            <a:shade val="50000"/>
            <a:hueOff val="0"/>
            <a:satOff val="0"/>
            <a:lumOff val="229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0" kern="1200"/>
        </a:p>
      </dsp:txBody>
      <dsp:txXfrm>
        <a:off x="4246977" y="2016814"/>
        <a:ext cx="1114303" cy="799391"/>
      </dsp:txXfrm>
    </dsp:sp>
    <dsp:sp modelId="{8A284B6E-E79A-4B12-8DFA-F2B23231BB05}">
      <dsp:nvSpPr>
        <dsp:cNvPr id="0" name=""/>
        <dsp:cNvSpPr/>
      </dsp:nvSpPr>
      <dsp:spPr>
        <a:xfrm>
          <a:off x="1436996" y="453398"/>
          <a:ext cx="4069628" cy="4069628"/>
        </a:xfrm>
        <a:prstGeom prst="pie">
          <a:avLst>
            <a:gd name="adj1" fmla="val 1800000"/>
            <a:gd name="adj2" fmla="val 5400000"/>
          </a:avLst>
        </a:prstGeom>
        <a:solidFill>
          <a:schemeClr val="accent2">
            <a:shade val="50000"/>
            <a:hueOff val="0"/>
            <a:satOff val="0"/>
            <a:lumOff val="459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200" kern="1200" dirty="0"/>
        </a:p>
      </dsp:txBody>
      <dsp:txXfrm>
        <a:off x="3568706" y="3203789"/>
        <a:ext cx="1065855" cy="823615"/>
      </dsp:txXfrm>
    </dsp:sp>
    <dsp:sp modelId="{B2F6CC8F-9650-4111-8D3B-953C5B97D5A3}">
      <dsp:nvSpPr>
        <dsp:cNvPr id="0" name=""/>
        <dsp:cNvSpPr/>
      </dsp:nvSpPr>
      <dsp:spPr>
        <a:xfrm>
          <a:off x="1340100" y="453398"/>
          <a:ext cx="4069628" cy="4069628"/>
        </a:xfrm>
        <a:prstGeom prst="pie">
          <a:avLst>
            <a:gd name="adj1" fmla="val 5400000"/>
            <a:gd name="adj2" fmla="val 9000000"/>
          </a:avLst>
        </a:prstGeom>
        <a:solidFill>
          <a:schemeClr val="accent2">
            <a:shade val="50000"/>
            <a:hueOff val="0"/>
            <a:satOff val="0"/>
            <a:lumOff val="688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200" kern="1200" dirty="0"/>
        </a:p>
      </dsp:txBody>
      <dsp:txXfrm>
        <a:off x="2212163" y="3203789"/>
        <a:ext cx="1065855" cy="823615"/>
      </dsp:txXfrm>
    </dsp:sp>
    <dsp:sp modelId="{2ED83166-9511-443D-97A8-482B96FA303F}">
      <dsp:nvSpPr>
        <dsp:cNvPr id="0" name=""/>
        <dsp:cNvSpPr/>
      </dsp:nvSpPr>
      <dsp:spPr>
        <a:xfrm>
          <a:off x="1291652" y="369583"/>
          <a:ext cx="4069628" cy="4069628"/>
        </a:xfrm>
        <a:prstGeom prst="pie">
          <a:avLst>
            <a:gd name="adj1" fmla="val 9000000"/>
            <a:gd name="adj2" fmla="val 12600000"/>
          </a:avLst>
        </a:prstGeom>
        <a:solidFill>
          <a:schemeClr val="accent2">
            <a:shade val="50000"/>
            <a:hueOff val="0"/>
            <a:satOff val="0"/>
            <a:lumOff val="459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000" kern="1200"/>
        </a:p>
      </dsp:txBody>
      <dsp:txXfrm>
        <a:off x="1485444" y="2016814"/>
        <a:ext cx="1114303" cy="799391"/>
      </dsp:txXfrm>
    </dsp:sp>
    <dsp:sp modelId="{B740DFE1-5D51-4F46-BB90-8DD952B4570A}">
      <dsp:nvSpPr>
        <dsp:cNvPr id="0" name=""/>
        <dsp:cNvSpPr/>
      </dsp:nvSpPr>
      <dsp:spPr>
        <a:xfrm>
          <a:off x="1340100" y="285768"/>
          <a:ext cx="4069628" cy="4069628"/>
        </a:xfrm>
        <a:prstGeom prst="pie">
          <a:avLst>
            <a:gd name="adj1" fmla="val 12600000"/>
            <a:gd name="adj2" fmla="val 16200000"/>
          </a:avLst>
        </a:prstGeom>
        <a:solidFill>
          <a:schemeClr val="accent2">
            <a:shade val="50000"/>
            <a:hueOff val="0"/>
            <a:satOff val="0"/>
            <a:lumOff val="229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040" tIns="66040" rIns="66040" bIns="66040" numCol="1" spcCol="1270" anchor="ctr" anchorCtr="0">
          <a:noAutofit/>
        </a:bodyPr>
        <a:lstStyle/>
        <a:p>
          <a:pPr marL="0" lvl="0" indent="0" algn="ctr" defTabSz="2311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5200" kern="1200"/>
        </a:p>
      </dsp:txBody>
      <dsp:txXfrm>
        <a:off x="2212163" y="805615"/>
        <a:ext cx="1065855" cy="823615"/>
      </dsp:txXfrm>
    </dsp:sp>
    <dsp:sp modelId="{A21C19C5-95AA-4E8D-8E5F-ABBEDAD407B8}">
      <dsp:nvSpPr>
        <dsp:cNvPr id="0" name=""/>
        <dsp:cNvSpPr/>
      </dsp:nvSpPr>
      <dsp:spPr>
        <a:xfrm>
          <a:off x="1314485" y="-244823"/>
          <a:ext cx="4573487" cy="4573487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79702B-D19C-476F-ACD1-16FEB3588A18}">
      <dsp:nvSpPr>
        <dsp:cNvPr id="0" name=""/>
        <dsp:cNvSpPr/>
      </dsp:nvSpPr>
      <dsp:spPr>
        <a:xfrm>
          <a:off x="1514681" y="99131"/>
          <a:ext cx="4573487" cy="4573487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2">
            <a:shade val="90000"/>
            <a:hueOff val="0"/>
            <a:satOff val="0"/>
            <a:lumOff val="20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54CD00-6285-4DFF-A6C5-024E6962D056}">
      <dsp:nvSpPr>
        <dsp:cNvPr id="0" name=""/>
        <dsp:cNvSpPr/>
      </dsp:nvSpPr>
      <dsp:spPr>
        <a:xfrm>
          <a:off x="1314485" y="417246"/>
          <a:ext cx="4573487" cy="4573487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2">
            <a:shade val="90000"/>
            <a:hueOff val="0"/>
            <a:satOff val="0"/>
            <a:lumOff val="412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C37A75-747E-40FD-8D7C-7BF5A53BFA93}">
      <dsp:nvSpPr>
        <dsp:cNvPr id="0" name=""/>
        <dsp:cNvSpPr/>
      </dsp:nvSpPr>
      <dsp:spPr>
        <a:xfrm>
          <a:off x="936708" y="378005"/>
          <a:ext cx="4573487" cy="4573487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2">
            <a:shade val="90000"/>
            <a:hueOff val="0"/>
            <a:satOff val="0"/>
            <a:lumOff val="618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CA3E15-D558-447A-B88D-45A9EA27BDAA}">
      <dsp:nvSpPr>
        <dsp:cNvPr id="0" name=""/>
        <dsp:cNvSpPr/>
      </dsp:nvSpPr>
      <dsp:spPr>
        <a:xfrm>
          <a:off x="718949" y="44890"/>
          <a:ext cx="4573487" cy="4573487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2">
            <a:shade val="90000"/>
            <a:hueOff val="0"/>
            <a:satOff val="0"/>
            <a:lumOff val="412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053F3-7BF3-47E2-B310-B644E105761D}">
      <dsp:nvSpPr>
        <dsp:cNvPr id="0" name=""/>
        <dsp:cNvSpPr/>
      </dsp:nvSpPr>
      <dsp:spPr>
        <a:xfrm>
          <a:off x="936708" y="-244823"/>
          <a:ext cx="4573487" cy="4573487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2">
            <a:shade val="90000"/>
            <a:hueOff val="0"/>
            <a:satOff val="0"/>
            <a:lumOff val="20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40A0B-C87F-4401-AF84-CD8C9893CDB4}">
      <dsp:nvSpPr>
        <dsp:cNvPr id="0" name=""/>
        <dsp:cNvSpPr/>
      </dsp:nvSpPr>
      <dsp:spPr>
        <a:xfrm rot="5400000">
          <a:off x="400398" y="75077"/>
          <a:ext cx="1131897" cy="98475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627428" y="177891"/>
        <a:ext cx="677836" cy="779123"/>
      </dsp:txXfrm>
    </dsp:sp>
    <dsp:sp modelId="{C000DC8F-77F7-4144-8EBC-10D173405BC6}">
      <dsp:nvSpPr>
        <dsp:cNvPr id="0" name=""/>
        <dsp:cNvSpPr/>
      </dsp:nvSpPr>
      <dsp:spPr>
        <a:xfrm>
          <a:off x="3134300" y="227939"/>
          <a:ext cx="1263197" cy="679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134300" y="227939"/>
        <a:ext cx="1263197" cy="679138"/>
      </dsp:txXfrm>
    </dsp:sp>
    <dsp:sp modelId="{CDE885A6-89FB-4B36-A51F-ECC5DDEB801D}">
      <dsp:nvSpPr>
        <dsp:cNvPr id="0" name=""/>
        <dsp:cNvSpPr/>
      </dsp:nvSpPr>
      <dsp:spPr>
        <a:xfrm rot="5400000">
          <a:off x="1698004" y="75077"/>
          <a:ext cx="1131897" cy="984750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925034" y="177891"/>
        <a:ext cx="677836" cy="779123"/>
      </dsp:txXfrm>
    </dsp:sp>
    <dsp:sp modelId="{901067C6-086F-4734-BC3F-C3125945E2AE}">
      <dsp:nvSpPr>
        <dsp:cNvPr id="0" name=""/>
        <dsp:cNvSpPr/>
      </dsp:nvSpPr>
      <dsp:spPr>
        <a:xfrm rot="5400000">
          <a:off x="999541" y="1948292"/>
          <a:ext cx="1131897" cy="98475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226571" y="2051106"/>
        <a:ext cx="677836" cy="779123"/>
      </dsp:txXfrm>
    </dsp:sp>
    <dsp:sp modelId="{E30F535E-EE3E-44B0-9565-24799222E3F5}">
      <dsp:nvSpPr>
        <dsp:cNvPr id="0" name=""/>
        <dsp:cNvSpPr/>
      </dsp:nvSpPr>
      <dsp:spPr>
        <a:xfrm>
          <a:off x="322667" y="1188694"/>
          <a:ext cx="1222448" cy="679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22667" y="1188694"/>
        <a:ext cx="1222448" cy="679138"/>
      </dsp:txXfrm>
    </dsp:sp>
    <dsp:sp modelId="{CFB3D2D1-E61C-4EA1-904A-2A66EE13DCC5}">
      <dsp:nvSpPr>
        <dsp:cNvPr id="0" name=""/>
        <dsp:cNvSpPr/>
      </dsp:nvSpPr>
      <dsp:spPr>
        <a:xfrm rot="5400000">
          <a:off x="2393347" y="1948292"/>
          <a:ext cx="1131897" cy="984750"/>
        </a:xfrm>
        <a:prstGeom prst="hexagon">
          <a:avLst>
            <a:gd name="adj" fmla="val 25000"/>
            <a:gd name="vf" fmla="val 115470"/>
          </a:avLst>
        </a:prstGeom>
        <a:noFill/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2620377" y="2051106"/>
        <a:ext cx="677836" cy="779123"/>
      </dsp:txXfrm>
    </dsp:sp>
    <dsp:sp modelId="{A9D53C0E-928B-4053-BCE6-9556C5F6373D}">
      <dsp:nvSpPr>
        <dsp:cNvPr id="0" name=""/>
        <dsp:cNvSpPr/>
      </dsp:nvSpPr>
      <dsp:spPr>
        <a:xfrm rot="5400000">
          <a:off x="1581610" y="1906931"/>
          <a:ext cx="1032075" cy="86018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  <a:ln w="127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3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1798980" y="1978677"/>
        <a:ext cx="597335" cy="716697"/>
      </dsp:txXfrm>
    </dsp:sp>
    <dsp:sp modelId="{FAAB46C7-4B76-4E5D-A500-73718A1D4402}">
      <dsp:nvSpPr>
        <dsp:cNvPr id="0" name=""/>
        <dsp:cNvSpPr/>
      </dsp:nvSpPr>
      <dsp:spPr>
        <a:xfrm>
          <a:off x="3134300" y="2149448"/>
          <a:ext cx="1263197" cy="679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1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>
        <a:off x="3134300" y="2149448"/>
        <a:ext cx="1263197" cy="679138"/>
      </dsp:txXfrm>
    </dsp:sp>
    <dsp:sp modelId="{E7D921C5-231A-4EB3-8797-6612627F9594}">
      <dsp:nvSpPr>
        <dsp:cNvPr id="0" name=""/>
        <dsp:cNvSpPr/>
      </dsp:nvSpPr>
      <dsp:spPr>
        <a:xfrm rot="5400000">
          <a:off x="786052" y="886742"/>
          <a:ext cx="898952" cy="873001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rcRect/>
          <a:stretch>
            <a:fillRect l="-31000" r="-31000"/>
          </a:stretch>
        </a:blipFill>
        <a:ln w="127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6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942427" y="1021430"/>
        <a:ext cx="586201" cy="60362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1C9AB-A600-43E1-BCE8-CA918C9CF786}">
      <dsp:nvSpPr>
        <dsp:cNvPr id="0" name=""/>
        <dsp:cNvSpPr/>
      </dsp:nvSpPr>
      <dsp:spPr>
        <a:xfrm>
          <a:off x="1023964" y="193837"/>
          <a:ext cx="2517463" cy="2517463"/>
        </a:xfrm>
        <a:prstGeom prst="pie">
          <a:avLst>
            <a:gd name="adj1" fmla="val 16200000"/>
            <a:gd name="adj2" fmla="val 1800000"/>
          </a:avLst>
        </a:prstGeom>
        <a:blipFill rotWithShape="0">
          <a:blip xmlns:r="http://schemas.openxmlformats.org/officeDocument/2006/relationships" r:embed="rId1"/>
          <a:srcRect/>
          <a:stretch>
            <a:fillRect l="-42000" r="-4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300" kern="1200" dirty="0"/>
        </a:p>
      </dsp:txBody>
      <dsp:txXfrm>
        <a:off x="2392685" y="658369"/>
        <a:ext cx="854139" cy="839154"/>
      </dsp:txXfrm>
    </dsp:sp>
    <dsp:sp modelId="{D9C8EEAF-32F5-4413-9B21-1BD838265D7D}">
      <dsp:nvSpPr>
        <dsp:cNvPr id="0" name=""/>
        <dsp:cNvSpPr/>
      </dsp:nvSpPr>
      <dsp:spPr>
        <a:xfrm>
          <a:off x="986636" y="277220"/>
          <a:ext cx="2517463" cy="2517463"/>
        </a:xfrm>
        <a:prstGeom prst="pie">
          <a:avLst>
            <a:gd name="adj1" fmla="val 1800000"/>
            <a:gd name="adj2" fmla="val 9000000"/>
          </a:avLst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4900" kern="1200" dirty="0"/>
        </a:p>
      </dsp:txBody>
      <dsp:txXfrm>
        <a:off x="1675942" y="1865620"/>
        <a:ext cx="1138852" cy="779214"/>
      </dsp:txXfrm>
    </dsp:sp>
    <dsp:sp modelId="{7A0EAD73-7987-4982-B2E5-BB41E4EE5ADF}">
      <dsp:nvSpPr>
        <dsp:cNvPr id="0" name=""/>
        <dsp:cNvSpPr/>
      </dsp:nvSpPr>
      <dsp:spPr>
        <a:xfrm>
          <a:off x="945929" y="217078"/>
          <a:ext cx="2517463" cy="2517463"/>
        </a:xfrm>
        <a:prstGeom prst="pie">
          <a:avLst>
            <a:gd name="adj1" fmla="val 9000000"/>
            <a:gd name="adj2" fmla="val 16200000"/>
          </a:avLst>
        </a:prstGeom>
        <a:blipFill rotWithShape="0">
          <a:blip xmlns:r="http://schemas.openxmlformats.org/officeDocument/2006/relationships" r:embed="rId3"/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300" kern="1200" dirty="0"/>
        </a:p>
      </dsp:txBody>
      <dsp:txXfrm>
        <a:off x="1215657" y="711580"/>
        <a:ext cx="854139" cy="839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6848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de7457949_0_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de7457949_0_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753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3ea541527f_0_187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3ea541527f_0_187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268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46c631238f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46c631238f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g3de7457949_0_7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8" name="Google Shape;1338;g3de7457949_0_7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6780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de745794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de745794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1618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g43fb36d695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0" name="Google Shape;1060;g43fb36d695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de745794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de745794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6527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de7457949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de7457949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147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5400000">
            <a:off x="1995421" y="-2009807"/>
            <a:ext cx="5153149" cy="916311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5564575" y="3086170"/>
            <a:ext cx="3588978" cy="2062155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964349" y="1365375"/>
            <a:ext cx="1550400" cy="14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800"/>
              <a:buFont typeface="Cabin"/>
              <a:buNone/>
              <a:defRPr sz="1800">
                <a:solidFill>
                  <a:srgbClr val="0E2A4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5908431" y="4011835"/>
            <a:ext cx="3245119" cy="1136490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10800000">
            <a:off x="5908431" y="4271108"/>
            <a:ext cx="3245119" cy="877217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 flipH="1">
            <a:off x="-9604" y="0"/>
            <a:ext cx="4459954" cy="2596268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4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9540" y="0"/>
            <a:ext cx="2826812" cy="2597677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-9540" y="0"/>
            <a:ext cx="2196612" cy="2561214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ctrTitle" idx="2"/>
          </p:nvPr>
        </p:nvSpPr>
        <p:spPr>
          <a:xfrm>
            <a:off x="4964351" y="2934875"/>
            <a:ext cx="24486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Cabin"/>
              <a:buNone/>
              <a:defRPr sz="1200" b="0"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_AND_BODY_4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3"/>
          <p:cNvSpPr/>
          <p:nvPr/>
        </p:nvSpPr>
        <p:spPr>
          <a:xfrm rot="10800000" flipH="1">
            <a:off x="6610100" y="3610054"/>
            <a:ext cx="2546446" cy="154807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4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3"/>
          <p:cNvSpPr/>
          <p:nvPr/>
        </p:nvSpPr>
        <p:spPr>
          <a:xfrm rot="10800000">
            <a:off x="6853867" y="4304904"/>
            <a:ext cx="2302683" cy="853221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13"/>
          <p:cNvSpPr/>
          <p:nvPr/>
        </p:nvSpPr>
        <p:spPr>
          <a:xfrm rot="10800000">
            <a:off x="6853867" y="4499554"/>
            <a:ext cx="2302683" cy="658571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8A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ldNum" idx="12"/>
          </p:nvPr>
        </p:nvSpPr>
        <p:spPr>
          <a:xfrm rot="10800000">
            <a:off x="-7362" y="-73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28" name="Google Shape;128;p13"/>
          <p:cNvSpPr/>
          <p:nvPr/>
        </p:nvSpPr>
        <p:spPr>
          <a:xfrm flipH="1">
            <a:off x="-7151" y="-7362"/>
            <a:ext cx="2307413" cy="1325867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3"/>
          <p:cNvSpPr/>
          <p:nvPr/>
        </p:nvSpPr>
        <p:spPr>
          <a:xfrm>
            <a:off x="-7362" y="-7362"/>
            <a:ext cx="2086308" cy="730778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3"/>
          <p:cNvSpPr/>
          <p:nvPr/>
        </p:nvSpPr>
        <p:spPr>
          <a:xfrm>
            <a:off x="-7362" y="-7362"/>
            <a:ext cx="2086308" cy="564062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ldNum" idx="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ctrTitle"/>
          </p:nvPr>
        </p:nvSpPr>
        <p:spPr>
          <a:xfrm>
            <a:off x="2137450" y="475411"/>
            <a:ext cx="61680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/>
          <p:nvPr/>
        </p:nvSpPr>
        <p:spPr>
          <a:xfrm rot="10800000">
            <a:off x="1884334" y="674958"/>
            <a:ext cx="169066" cy="194921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F8BC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_AND_BODY_4_1_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4"/>
          <p:cNvSpPr/>
          <p:nvPr/>
        </p:nvSpPr>
        <p:spPr>
          <a:xfrm rot="10800000" flipH="1">
            <a:off x="6610100" y="3610054"/>
            <a:ext cx="2546446" cy="154807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4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4"/>
          <p:cNvSpPr/>
          <p:nvPr/>
        </p:nvSpPr>
        <p:spPr>
          <a:xfrm rot="10800000">
            <a:off x="6853867" y="4304904"/>
            <a:ext cx="2302683" cy="853221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4"/>
          <p:cNvSpPr/>
          <p:nvPr/>
        </p:nvSpPr>
        <p:spPr>
          <a:xfrm rot="10800000">
            <a:off x="6853867" y="4499554"/>
            <a:ext cx="2302683" cy="658571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8A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4"/>
          <p:cNvSpPr txBox="1">
            <a:spLocks noGrp="1"/>
          </p:cNvSpPr>
          <p:nvPr>
            <p:ph type="sldNum" idx="12"/>
          </p:nvPr>
        </p:nvSpPr>
        <p:spPr>
          <a:xfrm rot="10800000">
            <a:off x="-7362" y="-736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39" name="Google Shape;139;p14"/>
          <p:cNvSpPr/>
          <p:nvPr/>
        </p:nvSpPr>
        <p:spPr>
          <a:xfrm flipH="1">
            <a:off x="-7151" y="-7362"/>
            <a:ext cx="2307413" cy="1325867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4"/>
          <p:cNvSpPr/>
          <p:nvPr/>
        </p:nvSpPr>
        <p:spPr>
          <a:xfrm>
            <a:off x="-7362" y="-7362"/>
            <a:ext cx="2086308" cy="730778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14"/>
          <p:cNvSpPr/>
          <p:nvPr/>
        </p:nvSpPr>
        <p:spPr>
          <a:xfrm>
            <a:off x="-7362" y="-7362"/>
            <a:ext cx="2086308" cy="564062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4"/>
          <p:cNvSpPr txBox="1">
            <a:spLocks noGrp="1"/>
          </p:cNvSpPr>
          <p:nvPr>
            <p:ph type="sldNum" idx="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43" name="Google Shape;143;p14"/>
          <p:cNvSpPr txBox="1">
            <a:spLocks noGrp="1"/>
          </p:cNvSpPr>
          <p:nvPr>
            <p:ph type="ctrTitle"/>
          </p:nvPr>
        </p:nvSpPr>
        <p:spPr>
          <a:xfrm>
            <a:off x="4964349" y="1365375"/>
            <a:ext cx="1550400" cy="143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800"/>
              <a:buFont typeface="Cabin"/>
              <a:buNone/>
              <a:defRPr sz="1800">
                <a:solidFill>
                  <a:srgbClr val="0E2A4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ctrTitle" idx="3"/>
          </p:nvPr>
        </p:nvSpPr>
        <p:spPr>
          <a:xfrm>
            <a:off x="4964351" y="2934875"/>
            <a:ext cx="24486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Cabin"/>
              <a:buNone/>
              <a:defRPr sz="1200" b="0"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3">
  <p:cSld name="TITLE_AND_BODY_4_1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/>
          <p:nvPr/>
        </p:nvSpPr>
        <p:spPr>
          <a:xfrm rot="-5400000">
            <a:off x="1995421" y="-2009807"/>
            <a:ext cx="5153149" cy="916311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5"/>
          <p:cNvSpPr/>
          <p:nvPr/>
        </p:nvSpPr>
        <p:spPr>
          <a:xfrm rot="10800000" flipH="1">
            <a:off x="6836375" y="3817625"/>
            <a:ext cx="2307413" cy="1325867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5"/>
          <p:cNvSpPr/>
          <p:nvPr/>
        </p:nvSpPr>
        <p:spPr>
          <a:xfrm rot="10800000">
            <a:off x="7057692" y="4412713"/>
            <a:ext cx="2086308" cy="730778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5"/>
          <p:cNvSpPr/>
          <p:nvPr/>
        </p:nvSpPr>
        <p:spPr>
          <a:xfrm rot="10800000">
            <a:off x="7057692" y="4579429"/>
            <a:ext cx="2086308" cy="564062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5"/>
          <p:cNvSpPr/>
          <p:nvPr/>
        </p:nvSpPr>
        <p:spPr>
          <a:xfrm flipH="1">
            <a:off x="4" y="4"/>
            <a:ext cx="2546446" cy="154807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4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0" y="4"/>
            <a:ext cx="2302683" cy="853221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"/>
          <p:cNvSpPr/>
          <p:nvPr/>
        </p:nvSpPr>
        <p:spPr>
          <a:xfrm>
            <a:off x="0" y="4"/>
            <a:ext cx="2302683" cy="658571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8A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5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54" name="Google Shape;154;p15"/>
          <p:cNvSpPr txBox="1">
            <a:spLocks noGrp="1"/>
          </p:cNvSpPr>
          <p:nvPr>
            <p:ph type="ctrTitle"/>
          </p:nvPr>
        </p:nvSpPr>
        <p:spPr>
          <a:xfrm>
            <a:off x="2137450" y="475411"/>
            <a:ext cx="61680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15"/>
          <p:cNvSpPr/>
          <p:nvPr/>
        </p:nvSpPr>
        <p:spPr>
          <a:xfrm rot="10800000">
            <a:off x="1884334" y="674958"/>
            <a:ext cx="169066" cy="194921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F8BC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3">
  <p:cSld name="TITLE_AND_BODY_4_1_1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6"/>
          <p:cNvSpPr/>
          <p:nvPr/>
        </p:nvSpPr>
        <p:spPr>
          <a:xfrm rot="-5400000">
            <a:off x="1995421" y="-2009807"/>
            <a:ext cx="5153149" cy="916311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6"/>
          <p:cNvSpPr/>
          <p:nvPr/>
        </p:nvSpPr>
        <p:spPr>
          <a:xfrm rot="10800000" flipH="1">
            <a:off x="6836375" y="3817625"/>
            <a:ext cx="2307413" cy="1325867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6"/>
          <p:cNvSpPr/>
          <p:nvPr/>
        </p:nvSpPr>
        <p:spPr>
          <a:xfrm rot="10800000">
            <a:off x="7057692" y="4412713"/>
            <a:ext cx="2086308" cy="730778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"/>
          <p:cNvSpPr/>
          <p:nvPr/>
        </p:nvSpPr>
        <p:spPr>
          <a:xfrm rot="10800000">
            <a:off x="7057692" y="4579429"/>
            <a:ext cx="2086308" cy="564062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6"/>
          <p:cNvSpPr/>
          <p:nvPr/>
        </p:nvSpPr>
        <p:spPr>
          <a:xfrm flipH="1">
            <a:off x="4" y="4"/>
            <a:ext cx="2546446" cy="154807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4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6"/>
          <p:cNvSpPr/>
          <p:nvPr/>
        </p:nvSpPr>
        <p:spPr>
          <a:xfrm>
            <a:off x="0" y="4"/>
            <a:ext cx="2302683" cy="853221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6"/>
          <p:cNvSpPr/>
          <p:nvPr/>
        </p:nvSpPr>
        <p:spPr>
          <a:xfrm>
            <a:off x="0" y="4"/>
            <a:ext cx="2302683" cy="658571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8A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6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65" name="Google Shape;165;p16"/>
          <p:cNvSpPr txBox="1">
            <a:spLocks noGrp="1"/>
          </p:cNvSpPr>
          <p:nvPr>
            <p:ph type="ctrTitle"/>
          </p:nvPr>
        </p:nvSpPr>
        <p:spPr>
          <a:xfrm>
            <a:off x="1999625" y="1000988"/>
            <a:ext cx="1550400" cy="17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E2A47"/>
              </a:buClr>
              <a:buSzPts val="1800"/>
              <a:buFont typeface="Cabin"/>
              <a:buNone/>
              <a:defRPr sz="1800">
                <a:solidFill>
                  <a:srgbClr val="0E2A47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6"/>
          <p:cNvSpPr txBox="1">
            <a:spLocks noGrp="1"/>
          </p:cNvSpPr>
          <p:nvPr>
            <p:ph type="ctrTitle" idx="2"/>
          </p:nvPr>
        </p:nvSpPr>
        <p:spPr>
          <a:xfrm>
            <a:off x="1101426" y="2934875"/>
            <a:ext cx="2448600" cy="4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Cabin"/>
              <a:buNone/>
              <a:defRPr sz="1200" b="0"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">
  <p:cSld name="TITLE_AND_BODY_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7"/>
          <p:cNvSpPr/>
          <p:nvPr/>
        </p:nvSpPr>
        <p:spPr>
          <a:xfrm rot="-5400000">
            <a:off x="1995421" y="-2009807"/>
            <a:ext cx="5153149" cy="916311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title"/>
          </p:nvPr>
        </p:nvSpPr>
        <p:spPr>
          <a:xfrm>
            <a:off x="5595300" y="1215400"/>
            <a:ext cx="3119700" cy="14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7"/>
          <p:cNvSpPr/>
          <p:nvPr/>
        </p:nvSpPr>
        <p:spPr>
          <a:xfrm>
            <a:off x="1803732" y="785400"/>
            <a:ext cx="3094758" cy="3572704"/>
          </a:xfrm>
          <a:custGeom>
            <a:avLst/>
            <a:gdLst/>
            <a:ahLst/>
            <a:cxnLst/>
            <a:rect l="l" t="t" r="r" b="b"/>
            <a:pathLst>
              <a:path w="51393" h="59330" extrusionOk="0">
                <a:moveTo>
                  <a:pt x="1" y="0"/>
                </a:moveTo>
                <a:lnTo>
                  <a:pt x="1" y="59329"/>
                </a:lnTo>
                <a:lnTo>
                  <a:pt x="51393" y="29665"/>
                </a:lnTo>
                <a:lnTo>
                  <a:pt x="1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7"/>
          <p:cNvSpPr/>
          <p:nvPr/>
        </p:nvSpPr>
        <p:spPr>
          <a:xfrm>
            <a:off x="773787" y="1630238"/>
            <a:ext cx="1937679" cy="2237020"/>
          </a:xfrm>
          <a:custGeom>
            <a:avLst/>
            <a:gdLst/>
            <a:ahLst/>
            <a:cxnLst/>
            <a:rect l="l" t="t" r="r" b="b"/>
            <a:pathLst>
              <a:path w="32178" h="37149" extrusionOk="0">
                <a:moveTo>
                  <a:pt x="1" y="1"/>
                </a:moveTo>
                <a:lnTo>
                  <a:pt x="1" y="37148"/>
                </a:lnTo>
                <a:lnTo>
                  <a:pt x="32178" y="18574"/>
                </a:lnTo>
                <a:lnTo>
                  <a:pt x="1" y="1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7"/>
          <p:cNvSpPr/>
          <p:nvPr/>
        </p:nvSpPr>
        <p:spPr>
          <a:xfrm>
            <a:off x="2675970" y="1765424"/>
            <a:ext cx="1705902" cy="1968269"/>
          </a:xfrm>
          <a:custGeom>
            <a:avLst/>
            <a:gdLst/>
            <a:ahLst/>
            <a:cxnLst/>
            <a:rect l="l" t="t" r="r" b="b"/>
            <a:pathLst>
              <a:path w="28329" h="32686" extrusionOk="0">
                <a:moveTo>
                  <a:pt x="28329" y="0"/>
                </a:moveTo>
                <a:lnTo>
                  <a:pt x="1" y="16329"/>
                </a:lnTo>
                <a:lnTo>
                  <a:pt x="28329" y="32685"/>
                </a:lnTo>
                <a:lnTo>
                  <a:pt x="28329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7"/>
          <p:cNvSpPr/>
          <p:nvPr/>
        </p:nvSpPr>
        <p:spPr>
          <a:xfrm>
            <a:off x="315950" y="1846878"/>
            <a:ext cx="600368" cy="692080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7"/>
          <p:cNvSpPr/>
          <p:nvPr/>
        </p:nvSpPr>
        <p:spPr>
          <a:xfrm>
            <a:off x="1184164" y="2581298"/>
            <a:ext cx="1237650" cy="1429142"/>
          </a:xfrm>
          <a:custGeom>
            <a:avLst/>
            <a:gdLst/>
            <a:ahLst/>
            <a:cxnLst/>
            <a:rect l="l" t="t" r="r" b="b"/>
            <a:pathLst>
              <a:path w="20553" h="23733" extrusionOk="0">
                <a:moveTo>
                  <a:pt x="20552" y="1"/>
                </a:moveTo>
                <a:lnTo>
                  <a:pt x="1" y="11867"/>
                </a:lnTo>
                <a:lnTo>
                  <a:pt x="20552" y="23733"/>
                </a:lnTo>
                <a:lnTo>
                  <a:pt x="20552" y="1"/>
                </a:lnTo>
                <a:close/>
              </a:path>
            </a:pathLst>
          </a:custGeom>
          <a:solidFill>
            <a:srgbClr val="F8BC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7"/>
          <p:cNvSpPr/>
          <p:nvPr/>
        </p:nvSpPr>
        <p:spPr>
          <a:xfrm>
            <a:off x="3379240" y="1068599"/>
            <a:ext cx="922171" cy="1065428"/>
          </a:xfrm>
          <a:custGeom>
            <a:avLst/>
            <a:gdLst/>
            <a:ahLst/>
            <a:cxnLst/>
            <a:rect l="l" t="t" r="r" b="b"/>
            <a:pathLst>
              <a:path w="15314" h="17693" extrusionOk="0">
                <a:moveTo>
                  <a:pt x="0" y="1"/>
                </a:moveTo>
                <a:lnTo>
                  <a:pt x="0" y="17692"/>
                </a:lnTo>
                <a:lnTo>
                  <a:pt x="15314" y="8847"/>
                </a:lnTo>
                <a:lnTo>
                  <a:pt x="0" y="1"/>
                </a:lnTo>
                <a:close/>
              </a:path>
            </a:pathLst>
          </a:custGeom>
          <a:solidFill>
            <a:srgbClr val="FDD6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7"/>
          <p:cNvSpPr/>
          <p:nvPr/>
        </p:nvSpPr>
        <p:spPr>
          <a:xfrm>
            <a:off x="1092465" y="1033849"/>
            <a:ext cx="922171" cy="1065428"/>
          </a:xfrm>
          <a:custGeom>
            <a:avLst/>
            <a:gdLst/>
            <a:ahLst/>
            <a:cxnLst/>
            <a:rect l="l" t="t" r="r" b="b"/>
            <a:pathLst>
              <a:path w="15314" h="17693" extrusionOk="0">
                <a:moveTo>
                  <a:pt x="0" y="1"/>
                </a:moveTo>
                <a:lnTo>
                  <a:pt x="0" y="17692"/>
                </a:lnTo>
                <a:lnTo>
                  <a:pt x="15314" y="8847"/>
                </a:lnTo>
                <a:lnTo>
                  <a:pt x="0" y="1"/>
                </a:lnTo>
                <a:close/>
              </a:path>
            </a:pathLst>
          </a:custGeom>
          <a:solidFill>
            <a:srgbClr val="FDD6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2538225" y="3223325"/>
            <a:ext cx="340698" cy="393581"/>
          </a:xfrm>
          <a:custGeom>
            <a:avLst/>
            <a:gdLst/>
            <a:ahLst/>
            <a:cxnLst/>
            <a:rect l="l" t="t" r="r" b="b"/>
            <a:pathLst>
              <a:path w="15314" h="17693" extrusionOk="0">
                <a:moveTo>
                  <a:pt x="0" y="1"/>
                </a:moveTo>
                <a:lnTo>
                  <a:pt x="0" y="17692"/>
                </a:lnTo>
                <a:lnTo>
                  <a:pt x="15314" y="8847"/>
                </a:lnTo>
                <a:lnTo>
                  <a:pt x="0" y="1"/>
                </a:lnTo>
                <a:close/>
              </a:path>
            </a:pathLst>
          </a:custGeom>
          <a:solidFill>
            <a:srgbClr val="FDD6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1433075" y="3522200"/>
            <a:ext cx="340698" cy="393581"/>
          </a:xfrm>
          <a:custGeom>
            <a:avLst/>
            <a:gdLst/>
            <a:ahLst/>
            <a:cxnLst/>
            <a:rect l="l" t="t" r="r" b="b"/>
            <a:pathLst>
              <a:path w="15314" h="17693" extrusionOk="0">
                <a:moveTo>
                  <a:pt x="0" y="1"/>
                </a:moveTo>
                <a:lnTo>
                  <a:pt x="0" y="17692"/>
                </a:lnTo>
                <a:lnTo>
                  <a:pt x="15314" y="8847"/>
                </a:lnTo>
                <a:lnTo>
                  <a:pt x="0" y="1"/>
                </a:lnTo>
                <a:close/>
              </a:path>
            </a:pathLst>
          </a:custGeom>
          <a:solidFill>
            <a:srgbClr val="FDD6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7"/>
          <p:cNvSpPr/>
          <p:nvPr/>
        </p:nvSpPr>
        <p:spPr>
          <a:xfrm>
            <a:off x="390475" y="2314425"/>
            <a:ext cx="340698" cy="393581"/>
          </a:xfrm>
          <a:custGeom>
            <a:avLst/>
            <a:gdLst/>
            <a:ahLst/>
            <a:cxnLst/>
            <a:rect l="l" t="t" r="r" b="b"/>
            <a:pathLst>
              <a:path w="15314" h="17693" extrusionOk="0">
                <a:moveTo>
                  <a:pt x="0" y="1"/>
                </a:moveTo>
                <a:lnTo>
                  <a:pt x="0" y="17692"/>
                </a:lnTo>
                <a:lnTo>
                  <a:pt x="15314" y="8847"/>
                </a:lnTo>
                <a:lnTo>
                  <a:pt x="0" y="1"/>
                </a:lnTo>
                <a:close/>
              </a:path>
            </a:pathLst>
          </a:custGeom>
          <a:solidFill>
            <a:srgbClr val="FDD6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7"/>
          <p:cNvSpPr/>
          <p:nvPr/>
        </p:nvSpPr>
        <p:spPr>
          <a:xfrm>
            <a:off x="1092475" y="3733708"/>
            <a:ext cx="249006" cy="287644"/>
          </a:xfrm>
          <a:custGeom>
            <a:avLst/>
            <a:gdLst/>
            <a:ahLst/>
            <a:cxnLst/>
            <a:rect l="l" t="t" r="r" b="b"/>
            <a:pathLst>
              <a:path w="15314" h="17693" extrusionOk="0">
                <a:moveTo>
                  <a:pt x="0" y="1"/>
                </a:moveTo>
                <a:lnTo>
                  <a:pt x="0" y="17692"/>
                </a:lnTo>
                <a:lnTo>
                  <a:pt x="15314" y="8847"/>
                </a:lnTo>
                <a:lnTo>
                  <a:pt x="0" y="1"/>
                </a:lnTo>
                <a:close/>
              </a:path>
            </a:pathLst>
          </a:custGeom>
          <a:solidFill>
            <a:srgbClr val="FDD6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7"/>
          <p:cNvSpPr/>
          <p:nvPr/>
        </p:nvSpPr>
        <p:spPr>
          <a:xfrm rot="3600098">
            <a:off x="491626" y="2698005"/>
            <a:ext cx="249018" cy="287642"/>
          </a:xfrm>
          <a:custGeom>
            <a:avLst/>
            <a:gdLst/>
            <a:ahLst/>
            <a:cxnLst/>
            <a:rect l="l" t="t" r="r" b="b"/>
            <a:pathLst>
              <a:path w="15314" h="17693" extrusionOk="0">
                <a:moveTo>
                  <a:pt x="0" y="1"/>
                </a:moveTo>
                <a:lnTo>
                  <a:pt x="0" y="17692"/>
                </a:lnTo>
                <a:lnTo>
                  <a:pt x="15314" y="8847"/>
                </a:lnTo>
                <a:lnTo>
                  <a:pt x="0" y="1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7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83" name="Google Shape;183;p17"/>
          <p:cNvSpPr txBox="1">
            <a:spLocks noGrp="1"/>
          </p:cNvSpPr>
          <p:nvPr>
            <p:ph type="subTitle" idx="1"/>
          </p:nvPr>
        </p:nvSpPr>
        <p:spPr>
          <a:xfrm>
            <a:off x="5595300" y="2512925"/>
            <a:ext cx="29202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84" name="Google Shape;184;p17"/>
          <p:cNvSpPr/>
          <p:nvPr/>
        </p:nvSpPr>
        <p:spPr>
          <a:xfrm rot="10800000">
            <a:off x="5363659" y="1407245"/>
            <a:ext cx="169066" cy="194921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2 columns slide">
  <p:cSld name="TITLE_AND_TWO_COLUMNS_3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8"/>
          <p:cNvSpPr/>
          <p:nvPr/>
        </p:nvSpPr>
        <p:spPr>
          <a:xfrm>
            <a:off x="4959637" y="2028975"/>
            <a:ext cx="3389700" cy="2223600"/>
          </a:xfrm>
          <a:prstGeom prst="rect">
            <a:avLst/>
          </a:prstGeom>
          <a:noFill/>
          <a:ln w="9525" cap="flat" cmpd="sng">
            <a:solidFill>
              <a:srgbClr val="E9AA1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8"/>
          <p:cNvSpPr/>
          <p:nvPr/>
        </p:nvSpPr>
        <p:spPr>
          <a:xfrm>
            <a:off x="1112825" y="2028975"/>
            <a:ext cx="3389700" cy="2223600"/>
          </a:xfrm>
          <a:prstGeom prst="rect">
            <a:avLst/>
          </a:prstGeom>
          <a:noFill/>
          <a:ln w="9525" cap="flat" cmpd="sng">
            <a:solidFill>
              <a:srgbClr val="3E516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8"/>
          <p:cNvSpPr/>
          <p:nvPr/>
        </p:nvSpPr>
        <p:spPr>
          <a:xfrm rot="10800000" flipH="1">
            <a:off x="6836375" y="3817625"/>
            <a:ext cx="2307413" cy="1325867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1"/>
          </p:nvPr>
        </p:nvSpPr>
        <p:spPr>
          <a:xfrm>
            <a:off x="1461450" y="2368250"/>
            <a:ext cx="2871000" cy="32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subTitle" idx="2"/>
          </p:nvPr>
        </p:nvSpPr>
        <p:spPr>
          <a:xfrm>
            <a:off x="5335925" y="2376350"/>
            <a:ext cx="2871000" cy="32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8A81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8A81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8A81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8A81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8A81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8A81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8A81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8A81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E8A81A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92" name="Google Shape;192;p18"/>
          <p:cNvSpPr/>
          <p:nvPr/>
        </p:nvSpPr>
        <p:spPr>
          <a:xfrm rot="10800000">
            <a:off x="7057692" y="4412713"/>
            <a:ext cx="2086308" cy="730778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8"/>
          <p:cNvSpPr/>
          <p:nvPr/>
        </p:nvSpPr>
        <p:spPr>
          <a:xfrm rot="10800000">
            <a:off x="7057692" y="4579429"/>
            <a:ext cx="2086308" cy="564062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/>
          </p:nvPr>
        </p:nvSpPr>
        <p:spPr>
          <a:xfrm>
            <a:off x="1229850" y="1159488"/>
            <a:ext cx="66843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18"/>
          <p:cNvSpPr/>
          <p:nvPr/>
        </p:nvSpPr>
        <p:spPr>
          <a:xfrm flipH="1">
            <a:off x="4" y="4"/>
            <a:ext cx="2546446" cy="154807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4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8"/>
          <p:cNvSpPr/>
          <p:nvPr/>
        </p:nvSpPr>
        <p:spPr>
          <a:xfrm>
            <a:off x="0" y="4"/>
            <a:ext cx="2302683" cy="853221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8"/>
          <p:cNvSpPr/>
          <p:nvPr/>
        </p:nvSpPr>
        <p:spPr>
          <a:xfrm>
            <a:off x="0" y="4"/>
            <a:ext cx="2302683" cy="658571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8A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subTitle" idx="3"/>
          </p:nvPr>
        </p:nvSpPr>
        <p:spPr>
          <a:xfrm>
            <a:off x="1461450" y="2603513"/>
            <a:ext cx="29202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4"/>
          </p:nvPr>
        </p:nvSpPr>
        <p:spPr>
          <a:xfrm>
            <a:off x="5335925" y="2603513"/>
            <a:ext cx="29202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00" name="Google Shape;200;p18"/>
          <p:cNvSpPr/>
          <p:nvPr/>
        </p:nvSpPr>
        <p:spPr>
          <a:xfrm rot="10800000">
            <a:off x="1112308" y="1243020"/>
            <a:ext cx="94142" cy="194921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3 columns slide">
  <p:cSld name="TITLE_AND_TWO_COLUMNS_1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03" name="Google Shape;203;p19"/>
          <p:cNvSpPr/>
          <p:nvPr/>
        </p:nvSpPr>
        <p:spPr>
          <a:xfrm rot="10800000" flipH="1">
            <a:off x="6836375" y="3817625"/>
            <a:ext cx="2307413" cy="1325867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9"/>
          <p:cNvSpPr/>
          <p:nvPr/>
        </p:nvSpPr>
        <p:spPr>
          <a:xfrm rot="10800000">
            <a:off x="7057692" y="4412713"/>
            <a:ext cx="2086308" cy="730778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9"/>
          <p:cNvSpPr/>
          <p:nvPr/>
        </p:nvSpPr>
        <p:spPr>
          <a:xfrm rot="10800000">
            <a:off x="7057692" y="4579429"/>
            <a:ext cx="2086308" cy="564062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9"/>
          <p:cNvSpPr/>
          <p:nvPr/>
        </p:nvSpPr>
        <p:spPr>
          <a:xfrm flipH="1">
            <a:off x="4" y="4"/>
            <a:ext cx="2546446" cy="154807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4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9"/>
          <p:cNvSpPr/>
          <p:nvPr/>
        </p:nvSpPr>
        <p:spPr>
          <a:xfrm>
            <a:off x="0" y="4"/>
            <a:ext cx="2302683" cy="853221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9"/>
          <p:cNvSpPr/>
          <p:nvPr/>
        </p:nvSpPr>
        <p:spPr>
          <a:xfrm>
            <a:off x="0" y="4"/>
            <a:ext cx="2302683" cy="658571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8A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9"/>
          <p:cNvSpPr txBox="1">
            <a:spLocks noGrp="1"/>
          </p:cNvSpPr>
          <p:nvPr>
            <p:ph type="subTitle" idx="1"/>
          </p:nvPr>
        </p:nvSpPr>
        <p:spPr>
          <a:xfrm>
            <a:off x="888100" y="2521725"/>
            <a:ext cx="2086200" cy="3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10" name="Google Shape;210;p19"/>
          <p:cNvSpPr txBox="1">
            <a:spLocks noGrp="1"/>
          </p:cNvSpPr>
          <p:nvPr>
            <p:ph type="sldNum" idx="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11" name="Google Shape;211;p19"/>
          <p:cNvSpPr txBox="1">
            <a:spLocks noGrp="1"/>
          </p:cNvSpPr>
          <p:nvPr>
            <p:ph type="title"/>
          </p:nvPr>
        </p:nvSpPr>
        <p:spPr>
          <a:xfrm>
            <a:off x="1229850" y="1159488"/>
            <a:ext cx="66843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19"/>
          <p:cNvSpPr/>
          <p:nvPr/>
        </p:nvSpPr>
        <p:spPr>
          <a:xfrm rot="10800000">
            <a:off x="1112308" y="1243020"/>
            <a:ext cx="94142" cy="194921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3" name="Google Shape;213;p19"/>
          <p:cNvSpPr txBox="1">
            <a:spLocks noGrp="1"/>
          </p:cNvSpPr>
          <p:nvPr>
            <p:ph type="subTitle" idx="3"/>
          </p:nvPr>
        </p:nvSpPr>
        <p:spPr>
          <a:xfrm>
            <a:off x="888100" y="2802700"/>
            <a:ext cx="20145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214" name="Google Shape;214;p19"/>
          <p:cNvCxnSpPr/>
          <p:nvPr/>
        </p:nvCxnSpPr>
        <p:spPr>
          <a:xfrm>
            <a:off x="3279313" y="1878350"/>
            <a:ext cx="0" cy="1961100"/>
          </a:xfrm>
          <a:prstGeom prst="straightConnector1">
            <a:avLst/>
          </a:prstGeom>
          <a:noFill/>
          <a:ln w="9525" cap="rnd" cmpd="sng">
            <a:solidFill>
              <a:srgbClr val="E9AA1B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15" name="Google Shape;215;p19"/>
          <p:cNvCxnSpPr/>
          <p:nvPr/>
        </p:nvCxnSpPr>
        <p:spPr>
          <a:xfrm>
            <a:off x="5848663" y="1871450"/>
            <a:ext cx="0" cy="1950600"/>
          </a:xfrm>
          <a:prstGeom prst="straightConnector1">
            <a:avLst/>
          </a:prstGeom>
          <a:noFill/>
          <a:ln w="9525" cap="rnd" cmpd="sng">
            <a:solidFill>
              <a:srgbClr val="E9AA1B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16" name="Google Shape;216;p19"/>
          <p:cNvSpPr txBox="1">
            <a:spLocks noGrp="1"/>
          </p:cNvSpPr>
          <p:nvPr>
            <p:ph type="subTitle" idx="4"/>
          </p:nvPr>
        </p:nvSpPr>
        <p:spPr>
          <a:xfrm>
            <a:off x="3520900" y="2521725"/>
            <a:ext cx="2086200" cy="3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ubTitle" idx="5"/>
          </p:nvPr>
        </p:nvSpPr>
        <p:spPr>
          <a:xfrm>
            <a:off x="3520900" y="2802700"/>
            <a:ext cx="20145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18" name="Google Shape;218;p19"/>
          <p:cNvSpPr txBox="1">
            <a:spLocks noGrp="1"/>
          </p:cNvSpPr>
          <p:nvPr>
            <p:ph type="subTitle" idx="6"/>
          </p:nvPr>
        </p:nvSpPr>
        <p:spPr>
          <a:xfrm>
            <a:off x="6153700" y="2521725"/>
            <a:ext cx="2086200" cy="3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19" name="Google Shape;219;p19"/>
          <p:cNvSpPr txBox="1">
            <a:spLocks noGrp="1"/>
          </p:cNvSpPr>
          <p:nvPr>
            <p:ph type="subTitle" idx="7"/>
          </p:nvPr>
        </p:nvSpPr>
        <p:spPr>
          <a:xfrm>
            <a:off x="6153700" y="2802700"/>
            <a:ext cx="20145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&amp; 3 columns slide">
  <p:cSld name="TITLE_AND_TWO_COLUMNS_1_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0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22" name="Google Shape;222;p20"/>
          <p:cNvSpPr/>
          <p:nvPr/>
        </p:nvSpPr>
        <p:spPr>
          <a:xfrm rot="10800000" flipH="1">
            <a:off x="6836375" y="4655825"/>
            <a:ext cx="2307413" cy="1325867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0"/>
          <p:cNvSpPr/>
          <p:nvPr/>
        </p:nvSpPr>
        <p:spPr>
          <a:xfrm rot="10800000">
            <a:off x="7057692" y="4412713"/>
            <a:ext cx="2086308" cy="730778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0"/>
          <p:cNvSpPr/>
          <p:nvPr/>
        </p:nvSpPr>
        <p:spPr>
          <a:xfrm rot="10800000">
            <a:off x="7057692" y="4579429"/>
            <a:ext cx="2086308" cy="564062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0"/>
          <p:cNvSpPr txBox="1">
            <a:spLocks noGrp="1"/>
          </p:cNvSpPr>
          <p:nvPr>
            <p:ph type="sldNum" idx="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</a:defRPr>
            </a:lvl1pPr>
            <a:lvl2pPr lvl="1" rtl="0">
              <a:buNone/>
              <a:defRPr>
                <a:solidFill>
                  <a:srgbClr val="EFEFEF"/>
                </a:solidFill>
              </a:defRPr>
            </a:lvl2pPr>
            <a:lvl3pPr lvl="2" rtl="0">
              <a:buNone/>
              <a:defRPr>
                <a:solidFill>
                  <a:srgbClr val="EFEFEF"/>
                </a:solidFill>
              </a:defRPr>
            </a:lvl3pPr>
            <a:lvl4pPr lvl="3" rtl="0">
              <a:buNone/>
              <a:defRPr>
                <a:solidFill>
                  <a:srgbClr val="EFEFEF"/>
                </a:solidFill>
              </a:defRPr>
            </a:lvl4pPr>
            <a:lvl5pPr lvl="4" rtl="0">
              <a:buNone/>
              <a:defRPr>
                <a:solidFill>
                  <a:srgbClr val="EFEFEF"/>
                </a:solidFill>
              </a:defRPr>
            </a:lvl5pPr>
            <a:lvl6pPr lvl="5" rtl="0">
              <a:buNone/>
              <a:defRPr>
                <a:solidFill>
                  <a:srgbClr val="EFEFEF"/>
                </a:solidFill>
              </a:defRPr>
            </a:lvl6pPr>
            <a:lvl7pPr lvl="6" rtl="0">
              <a:buNone/>
              <a:defRPr>
                <a:solidFill>
                  <a:srgbClr val="EFEFEF"/>
                </a:solidFill>
              </a:defRPr>
            </a:lvl7pPr>
            <a:lvl8pPr lvl="7" rtl="0">
              <a:buNone/>
              <a:defRPr>
                <a:solidFill>
                  <a:srgbClr val="EFEFEF"/>
                </a:solidFill>
              </a:defRPr>
            </a:lvl8pPr>
            <a:lvl9pPr lvl="8" rtl="0">
              <a:buNone/>
              <a:defRPr>
                <a:solidFill>
                  <a:srgbClr val="EFEFE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subTitle" idx="1"/>
          </p:nvPr>
        </p:nvSpPr>
        <p:spPr>
          <a:xfrm>
            <a:off x="896100" y="3012600"/>
            <a:ext cx="2086200" cy="3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subTitle" idx="3"/>
          </p:nvPr>
        </p:nvSpPr>
        <p:spPr>
          <a:xfrm>
            <a:off x="896100" y="3158400"/>
            <a:ext cx="20145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cxnSp>
        <p:nvCxnSpPr>
          <p:cNvPr id="228" name="Google Shape;228;p20"/>
          <p:cNvCxnSpPr/>
          <p:nvPr/>
        </p:nvCxnSpPr>
        <p:spPr>
          <a:xfrm>
            <a:off x="3287313" y="1878350"/>
            <a:ext cx="0" cy="1961100"/>
          </a:xfrm>
          <a:prstGeom prst="straightConnector1">
            <a:avLst/>
          </a:prstGeom>
          <a:noFill/>
          <a:ln w="9525" cap="rnd" cmpd="sng">
            <a:solidFill>
              <a:srgbClr val="E9AA1B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20"/>
          <p:cNvCxnSpPr/>
          <p:nvPr/>
        </p:nvCxnSpPr>
        <p:spPr>
          <a:xfrm>
            <a:off x="5856663" y="1871450"/>
            <a:ext cx="0" cy="1950600"/>
          </a:xfrm>
          <a:prstGeom prst="straightConnector1">
            <a:avLst/>
          </a:prstGeom>
          <a:noFill/>
          <a:ln w="9525" cap="rnd" cmpd="sng">
            <a:solidFill>
              <a:srgbClr val="E9AA1B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30" name="Google Shape;230;p20"/>
          <p:cNvSpPr txBox="1">
            <a:spLocks noGrp="1"/>
          </p:cNvSpPr>
          <p:nvPr>
            <p:ph type="subTitle" idx="4"/>
          </p:nvPr>
        </p:nvSpPr>
        <p:spPr>
          <a:xfrm>
            <a:off x="3528900" y="3012600"/>
            <a:ext cx="2086200" cy="3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subTitle" idx="5"/>
          </p:nvPr>
        </p:nvSpPr>
        <p:spPr>
          <a:xfrm>
            <a:off x="3528900" y="3158400"/>
            <a:ext cx="20145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subTitle" idx="6"/>
          </p:nvPr>
        </p:nvSpPr>
        <p:spPr>
          <a:xfrm>
            <a:off x="6161700" y="3012600"/>
            <a:ext cx="2086200" cy="3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subTitle" idx="7"/>
          </p:nvPr>
        </p:nvSpPr>
        <p:spPr>
          <a:xfrm>
            <a:off x="6161700" y="3158400"/>
            <a:ext cx="20145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234" name="Google Shape;234;p20"/>
          <p:cNvSpPr txBox="1">
            <a:spLocks noGrp="1"/>
          </p:cNvSpPr>
          <p:nvPr>
            <p:ph type="title"/>
          </p:nvPr>
        </p:nvSpPr>
        <p:spPr>
          <a:xfrm>
            <a:off x="1229850" y="1159488"/>
            <a:ext cx="66843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9AD4C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 &amp; some text slide 1">
  <p:cSld name="BIG_NUMBER_1">
    <p:bg>
      <p:bgPr>
        <a:solidFill>
          <a:srgbClr val="3E516C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1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37" name="Google Shape;237;p21"/>
          <p:cNvSpPr/>
          <p:nvPr/>
        </p:nvSpPr>
        <p:spPr>
          <a:xfrm rot="10800000" flipH="1">
            <a:off x="4827050" y="2662299"/>
            <a:ext cx="4326494" cy="248602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1"/>
          <p:cNvSpPr/>
          <p:nvPr/>
        </p:nvSpPr>
        <p:spPr>
          <a:xfrm rot="10800000">
            <a:off x="5241623" y="3778203"/>
            <a:ext cx="3911921" cy="1370117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1"/>
          <p:cNvSpPr/>
          <p:nvPr/>
        </p:nvSpPr>
        <p:spPr>
          <a:xfrm rot="10800000">
            <a:off x="5241623" y="4090775"/>
            <a:ext cx="3911921" cy="1057546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1"/>
          <p:cNvSpPr txBox="1">
            <a:spLocks noGrp="1"/>
          </p:cNvSpPr>
          <p:nvPr>
            <p:ph type="sldNum" idx="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41" name="Google Shape;241;p21"/>
          <p:cNvSpPr/>
          <p:nvPr/>
        </p:nvSpPr>
        <p:spPr>
          <a:xfrm rot="-5400000">
            <a:off x="-1299834" y="1285448"/>
            <a:ext cx="4323257" cy="1742714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1"/>
          <p:cNvSpPr/>
          <p:nvPr/>
        </p:nvSpPr>
        <p:spPr>
          <a:xfrm rot="-5400000" flipH="1">
            <a:off x="-508047" y="493661"/>
            <a:ext cx="2740411" cy="1743442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1"/>
          <p:cNvSpPr/>
          <p:nvPr/>
        </p:nvSpPr>
        <p:spPr>
          <a:xfrm rot="-5400000" flipH="1">
            <a:off x="-214576" y="200189"/>
            <a:ext cx="2129135" cy="1719108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1"/>
          <p:cNvSpPr txBox="1">
            <a:spLocks noGrp="1"/>
          </p:cNvSpPr>
          <p:nvPr>
            <p:ph type="subTitle" idx="1"/>
          </p:nvPr>
        </p:nvSpPr>
        <p:spPr>
          <a:xfrm>
            <a:off x="144650" y="783575"/>
            <a:ext cx="8854800" cy="210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245" name="Google Shape;245;p21"/>
          <p:cNvSpPr txBox="1">
            <a:spLocks noGrp="1"/>
          </p:cNvSpPr>
          <p:nvPr>
            <p:ph type="subTitle" idx="3"/>
          </p:nvPr>
        </p:nvSpPr>
        <p:spPr>
          <a:xfrm>
            <a:off x="684775" y="3017400"/>
            <a:ext cx="77028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cxnSp>
        <p:nvCxnSpPr>
          <p:cNvPr id="246" name="Google Shape;246;p21"/>
          <p:cNvCxnSpPr/>
          <p:nvPr/>
        </p:nvCxnSpPr>
        <p:spPr>
          <a:xfrm>
            <a:off x="3814350" y="2884463"/>
            <a:ext cx="1515300" cy="0"/>
          </a:xfrm>
          <a:prstGeom prst="straightConnector1">
            <a:avLst/>
          </a:prstGeom>
          <a:noFill/>
          <a:ln w="19050" cap="flat" cmpd="sng">
            <a:solidFill>
              <a:srgbClr val="FCCC3B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1 1">
  <p:cSld name="BIG_NUMBER_1_1">
    <p:bg>
      <p:bgPr>
        <a:solidFill>
          <a:srgbClr val="3E516C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49" name="Google Shape;249;p22"/>
          <p:cNvSpPr/>
          <p:nvPr/>
        </p:nvSpPr>
        <p:spPr>
          <a:xfrm rot="10800000" flipH="1">
            <a:off x="4827050" y="2662299"/>
            <a:ext cx="4326494" cy="248602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2"/>
          <p:cNvSpPr/>
          <p:nvPr/>
        </p:nvSpPr>
        <p:spPr>
          <a:xfrm rot="10800000">
            <a:off x="5241623" y="3778203"/>
            <a:ext cx="3911921" cy="1370117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2"/>
          <p:cNvSpPr/>
          <p:nvPr/>
        </p:nvSpPr>
        <p:spPr>
          <a:xfrm rot="10800000">
            <a:off x="5241623" y="4090775"/>
            <a:ext cx="3911921" cy="1057546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2"/>
          <p:cNvSpPr txBox="1">
            <a:spLocks noGrp="1"/>
          </p:cNvSpPr>
          <p:nvPr>
            <p:ph type="sldNum" idx="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>
                <a:solidFill>
                  <a:srgbClr val="EFEFEF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53" name="Google Shape;253;p22"/>
          <p:cNvSpPr/>
          <p:nvPr/>
        </p:nvSpPr>
        <p:spPr>
          <a:xfrm rot="-5400000">
            <a:off x="-1299834" y="1285448"/>
            <a:ext cx="4323257" cy="1742714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2"/>
          <p:cNvSpPr/>
          <p:nvPr/>
        </p:nvSpPr>
        <p:spPr>
          <a:xfrm rot="-5400000" flipH="1">
            <a:off x="-508047" y="493661"/>
            <a:ext cx="2740411" cy="1743442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2"/>
          <p:cNvSpPr/>
          <p:nvPr/>
        </p:nvSpPr>
        <p:spPr>
          <a:xfrm rot="-5400000" flipH="1">
            <a:off x="-214576" y="200189"/>
            <a:ext cx="2129135" cy="1719108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2"/>
          <p:cNvSpPr txBox="1">
            <a:spLocks noGrp="1"/>
          </p:cNvSpPr>
          <p:nvPr>
            <p:ph type="subTitle" idx="1"/>
          </p:nvPr>
        </p:nvSpPr>
        <p:spPr>
          <a:xfrm>
            <a:off x="684775" y="3017400"/>
            <a:ext cx="77028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cxnSp>
        <p:nvCxnSpPr>
          <p:cNvPr id="257" name="Google Shape;257;p22"/>
          <p:cNvCxnSpPr/>
          <p:nvPr/>
        </p:nvCxnSpPr>
        <p:spPr>
          <a:xfrm>
            <a:off x="3814350" y="2884463"/>
            <a:ext cx="1515300" cy="0"/>
          </a:xfrm>
          <a:prstGeom prst="straightConnector1">
            <a:avLst/>
          </a:prstGeom>
          <a:noFill/>
          <a:ln w="19050" cap="flat" cmpd="sng">
            <a:solidFill>
              <a:srgbClr val="FCCC3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8" name="Google Shape;258;p22"/>
          <p:cNvSpPr txBox="1">
            <a:spLocks noGrp="1"/>
          </p:cNvSpPr>
          <p:nvPr>
            <p:ph type="title" hasCustomPrompt="1"/>
          </p:nvPr>
        </p:nvSpPr>
        <p:spPr>
          <a:xfrm>
            <a:off x="314550" y="1919975"/>
            <a:ext cx="85206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percentage slide">
  <p:cSld name="TITLE_2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1841888" y="647372"/>
            <a:ext cx="21143" cy="44586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ctrTitle"/>
          </p:nvPr>
        </p:nvSpPr>
        <p:spPr>
          <a:xfrm>
            <a:off x="3223125" y="475400"/>
            <a:ext cx="54348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"/>
          <p:cNvSpPr/>
          <p:nvPr/>
        </p:nvSpPr>
        <p:spPr>
          <a:xfrm rot="10800000">
            <a:off x="2970009" y="674958"/>
            <a:ext cx="169066" cy="194921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F8BC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871">
          <p15:clr>
            <a:srgbClr val="F9AD4C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 with text">
  <p:cSld name="BLANK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62" name="Google Shape;262;p24"/>
          <p:cNvSpPr txBox="1">
            <a:spLocks noGrp="1"/>
          </p:cNvSpPr>
          <p:nvPr>
            <p:ph type="title"/>
          </p:nvPr>
        </p:nvSpPr>
        <p:spPr>
          <a:xfrm>
            <a:off x="1229850" y="4118938"/>
            <a:ext cx="66843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None/>
              <a:defRPr>
                <a:solidFill>
                  <a:srgbClr val="EFD67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photo">
  <p:cSld name="BLANK_1_1_1_1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5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rgbClr val="3E516C"/>
                </a:solidFill>
              </a:defRPr>
            </a:lvl1pPr>
            <a:lvl2pPr lvl="1" rtl="0">
              <a:buNone/>
              <a:defRPr>
                <a:solidFill>
                  <a:srgbClr val="3E516C"/>
                </a:solidFill>
              </a:defRPr>
            </a:lvl2pPr>
            <a:lvl3pPr lvl="2" rtl="0">
              <a:buNone/>
              <a:defRPr>
                <a:solidFill>
                  <a:srgbClr val="3E516C"/>
                </a:solidFill>
              </a:defRPr>
            </a:lvl3pPr>
            <a:lvl4pPr lvl="3" rtl="0">
              <a:buNone/>
              <a:defRPr>
                <a:solidFill>
                  <a:srgbClr val="3E516C"/>
                </a:solidFill>
              </a:defRPr>
            </a:lvl4pPr>
            <a:lvl5pPr lvl="4" rtl="0">
              <a:buNone/>
              <a:defRPr>
                <a:solidFill>
                  <a:srgbClr val="3E516C"/>
                </a:solidFill>
              </a:defRPr>
            </a:lvl5pPr>
            <a:lvl6pPr lvl="5" rtl="0">
              <a:buNone/>
              <a:defRPr>
                <a:solidFill>
                  <a:srgbClr val="3E516C"/>
                </a:solidFill>
              </a:defRPr>
            </a:lvl6pPr>
            <a:lvl7pPr lvl="6" rtl="0">
              <a:buNone/>
              <a:defRPr>
                <a:solidFill>
                  <a:srgbClr val="3E516C"/>
                </a:solidFill>
              </a:defRPr>
            </a:lvl7pPr>
            <a:lvl8pPr lvl="7" rtl="0">
              <a:buNone/>
              <a:defRPr>
                <a:solidFill>
                  <a:srgbClr val="3E516C"/>
                </a:solidFill>
              </a:defRPr>
            </a:lvl8pPr>
            <a:lvl9pPr lvl="8" rtl="0">
              <a:buNone/>
              <a:defRPr>
                <a:solidFill>
                  <a:srgbClr val="3E516C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pic>
        <p:nvPicPr>
          <p:cNvPr id="265" name="Google Shape;265;p25"/>
          <p:cNvPicPr preferRelativeResize="0"/>
          <p:nvPr/>
        </p:nvPicPr>
        <p:blipFill rotWithShape="1">
          <a:blip r:embed="rId2">
            <a:alphaModFix/>
          </a:blip>
          <a:srcRect t="13521" b="207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5"/>
          <p:cNvSpPr txBox="1">
            <a:spLocks noGrp="1"/>
          </p:cNvSpPr>
          <p:nvPr>
            <p:ph type="sldNum" idx="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267" name="Google Shape;267;p25"/>
          <p:cNvSpPr txBox="1">
            <a:spLocks noGrp="1"/>
          </p:cNvSpPr>
          <p:nvPr>
            <p:ph type="ctrTitle"/>
          </p:nvPr>
        </p:nvSpPr>
        <p:spPr>
          <a:xfrm>
            <a:off x="2323600" y="1146190"/>
            <a:ext cx="61680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92400" y="-407850"/>
            <a:ext cx="5959200" cy="5959200"/>
          </a:xfrm>
          <a:prstGeom prst="ellipse">
            <a:avLst/>
          </a:prstGeom>
          <a:solidFill>
            <a:srgbClr val="000000">
              <a:alpha val="26540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501211" y="175875"/>
            <a:ext cx="2451351" cy="2451351"/>
            <a:chOff x="6680825" y="2549350"/>
            <a:chExt cx="1539600" cy="1539600"/>
          </a:xfrm>
        </p:grpSpPr>
        <p:sp>
          <p:nvSpPr>
            <p:cNvPr id="12" name="Google Shape;12;p2"/>
            <p:cNvSpPr/>
            <p:nvPr/>
          </p:nvSpPr>
          <p:spPr>
            <a:xfrm>
              <a:off x="6825669" y="2694194"/>
              <a:ext cx="1249800" cy="1249800"/>
            </a:xfrm>
            <a:prstGeom prst="ellipse">
              <a:avLst/>
            </a:prstGeom>
            <a:solidFill>
              <a:srgbClr val="000000">
                <a:alpha val="18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894850" y="2763375"/>
              <a:ext cx="1111200" cy="111120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680825" y="2549350"/>
              <a:ext cx="1539600" cy="1539600"/>
            </a:xfrm>
            <a:prstGeom prst="donut">
              <a:avLst>
                <a:gd name="adj" fmla="val 495"/>
              </a:avLst>
            </a:prstGeom>
            <a:solidFill>
              <a:srgbClr val="000000">
                <a:alpha val="653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6427670" y="2502633"/>
            <a:ext cx="2324700" cy="2324700"/>
            <a:chOff x="-474900" y="321200"/>
            <a:chExt cx="2324700" cy="2324700"/>
          </a:xfrm>
        </p:grpSpPr>
        <p:sp>
          <p:nvSpPr>
            <p:cNvPr id="16" name="Google Shape;16;p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11600" y="1991850"/>
            <a:ext cx="4720800" cy="1159800"/>
          </a:xfrm>
          <a:prstGeom prst="rect">
            <a:avLst/>
          </a:prstGeom>
          <a:effectLst>
            <a:outerShdw blurRad="85725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39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8628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oogle Shape;35;p4"/>
          <p:cNvGrpSpPr/>
          <p:nvPr/>
        </p:nvGrpSpPr>
        <p:grpSpPr>
          <a:xfrm>
            <a:off x="818845" y="502333"/>
            <a:ext cx="2324700" cy="2324700"/>
            <a:chOff x="-474900" y="321200"/>
            <a:chExt cx="2324700" cy="2324700"/>
          </a:xfrm>
        </p:grpSpPr>
        <p:sp>
          <p:nvSpPr>
            <p:cNvPr id="36" name="Google Shape;36;p4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Google Shape;40;p4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4"/>
          <p:cNvSpPr txBox="1">
            <a:spLocks noGrp="1"/>
          </p:cNvSpPr>
          <p:nvPr>
            <p:ph type="body" idx="1"/>
          </p:nvPr>
        </p:nvSpPr>
        <p:spPr>
          <a:xfrm>
            <a:off x="2385525" y="1310550"/>
            <a:ext cx="4777200" cy="326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95275" rtl="0">
              <a:spcBef>
                <a:spcPts val="450"/>
              </a:spcBef>
              <a:spcAft>
                <a:spcPts val="0"/>
              </a:spcAft>
              <a:buSzPts val="2600"/>
              <a:buFont typeface="Poppins"/>
              <a:buChar char="￮"/>
              <a:defRPr sz="1950" b="1">
                <a:latin typeface="Poppins"/>
                <a:ea typeface="Poppins"/>
                <a:cs typeface="Poppins"/>
                <a:sym typeface="Poppins"/>
              </a:defRPr>
            </a:lvl1pPr>
            <a:lvl2pPr marL="685800" lvl="1" indent="-295275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1950" b="1">
                <a:latin typeface="Poppins"/>
                <a:ea typeface="Poppins"/>
                <a:cs typeface="Poppins"/>
                <a:sym typeface="Poppins"/>
              </a:defRPr>
            </a:lvl2pPr>
            <a:lvl3pPr marL="1028700" lvl="2" indent="-295275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￮"/>
              <a:defRPr sz="1950" b="1">
                <a:latin typeface="Poppins"/>
                <a:ea typeface="Poppins"/>
                <a:cs typeface="Poppins"/>
                <a:sym typeface="Poppins"/>
              </a:defRPr>
            </a:lvl3pPr>
            <a:lvl4pPr marL="1371600" lvl="3" indent="-295275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1950" b="1">
                <a:latin typeface="Poppins"/>
                <a:ea typeface="Poppins"/>
                <a:cs typeface="Poppins"/>
                <a:sym typeface="Poppins"/>
              </a:defRPr>
            </a:lvl4pPr>
            <a:lvl5pPr marL="1714500" lvl="4" indent="-295275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1950" b="1">
                <a:latin typeface="Poppins"/>
                <a:ea typeface="Poppins"/>
                <a:cs typeface="Poppins"/>
                <a:sym typeface="Poppins"/>
              </a:defRPr>
            </a:lvl5pPr>
            <a:lvl6pPr marL="2057400" lvl="5" indent="-295275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1950" b="1">
                <a:latin typeface="Poppins"/>
                <a:ea typeface="Poppins"/>
                <a:cs typeface="Poppins"/>
                <a:sym typeface="Poppins"/>
              </a:defRPr>
            </a:lvl6pPr>
            <a:lvl7pPr marL="2400300" lvl="6" indent="-295275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●"/>
              <a:defRPr sz="1950" b="1">
                <a:latin typeface="Poppins"/>
                <a:ea typeface="Poppins"/>
                <a:cs typeface="Poppins"/>
                <a:sym typeface="Poppins"/>
              </a:defRPr>
            </a:lvl7pPr>
            <a:lvl8pPr marL="2743200" lvl="7" indent="-295275" rtl="0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○"/>
              <a:defRPr sz="1950" b="1">
                <a:latin typeface="Poppins"/>
                <a:ea typeface="Poppins"/>
                <a:cs typeface="Poppins"/>
                <a:sym typeface="Poppins"/>
              </a:defRPr>
            </a:lvl8pPr>
            <a:lvl9pPr marL="3086100" lvl="8" indent="-295275">
              <a:spcBef>
                <a:spcPts val="0"/>
              </a:spcBef>
              <a:spcAft>
                <a:spcPts val="0"/>
              </a:spcAft>
              <a:buSzPts val="2600"/>
              <a:buFont typeface="Poppins"/>
              <a:buChar char="■"/>
              <a:defRPr sz="1950"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43" name="Google Shape;43;p4"/>
          <p:cNvSpPr txBox="1"/>
          <p:nvPr/>
        </p:nvSpPr>
        <p:spPr>
          <a:xfrm>
            <a:off x="1599201" y="1326625"/>
            <a:ext cx="7641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5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“</a:t>
            </a:r>
            <a:endParaRPr kumimoji="0" sz="5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4" name="Google Shape;44;p4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75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s-MX" sz="7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40430990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big image">
  <p:cSld name="Title + 1 column + big imag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5142675" y="358375"/>
            <a:ext cx="4426800" cy="44268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6"/>
          <p:cNvSpPr/>
          <p:nvPr/>
        </p:nvSpPr>
        <p:spPr>
          <a:xfrm>
            <a:off x="5376775" y="592475"/>
            <a:ext cx="3958500" cy="39585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" name="Google Shape;60;p6"/>
          <p:cNvGrpSpPr/>
          <p:nvPr/>
        </p:nvGrpSpPr>
        <p:grpSpPr>
          <a:xfrm>
            <a:off x="-442730" y="337284"/>
            <a:ext cx="2324700" cy="2324700"/>
            <a:chOff x="-474900" y="321200"/>
            <a:chExt cx="2324700" cy="2324700"/>
          </a:xfrm>
        </p:grpSpPr>
        <p:sp>
          <p:nvSpPr>
            <p:cNvPr id="61" name="Google Shape;61;p6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6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6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5" name="Google Shape;65;p6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457200" y="1166125"/>
            <a:ext cx="45048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 txBox="1">
            <a:spLocks noGrp="1"/>
          </p:cNvSpPr>
          <p:nvPr>
            <p:ph type="body" idx="1"/>
          </p:nvPr>
        </p:nvSpPr>
        <p:spPr>
          <a:xfrm>
            <a:off x="985679" y="1958050"/>
            <a:ext cx="39765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47650" rtl="0">
              <a:spcBef>
                <a:spcPts val="450"/>
              </a:spcBef>
              <a:spcAft>
                <a:spcPts val="0"/>
              </a:spcAft>
              <a:buSzPts val="1600"/>
              <a:buChar char="￮"/>
              <a:defRPr/>
            </a:lvl1pPr>
            <a:lvl2pPr marL="685800" lvl="1" indent="-24765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028700" lvl="2" indent="-24765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371600" lvl="3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1714500" lvl="4" indent="-24765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057400" lvl="5" indent="-24765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2400300" lvl="6" indent="-24765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2743200" lvl="7" indent="-24765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3086100" lvl="8" indent="-24765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75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s-MX" sz="7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571372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7"/>
          <p:cNvGrpSpPr/>
          <p:nvPr/>
        </p:nvGrpSpPr>
        <p:grpSpPr>
          <a:xfrm>
            <a:off x="-442730" y="337284"/>
            <a:ext cx="2324700" cy="2324700"/>
            <a:chOff x="-474900" y="321200"/>
            <a:chExt cx="2324700" cy="2324700"/>
          </a:xfrm>
        </p:grpSpPr>
        <p:sp>
          <p:nvSpPr>
            <p:cNvPr id="71" name="Google Shape;71;p7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7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7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7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7"/>
          <p:cNvSpPr txBox="1">
            <a:spLocks noGrp="1"/>
          </p:cNvSpPr>
          <p:nvPr>
            <p:ph type="title"/>
          </p:nvPr>
        </p:nvSpPr>
        <p:spPr>
          <a:xfrm>
            <a:off x="457201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 txBox="1">
            <a:spLocks noGrp="1"/>
          </p:cNvSpPr>
          <p:nvPr>
            <p:ph type="body" idx="1"/>
          </p:nvPr>
        </p:nvSpPr>
        <p:spPr>
          <a:xfrm>
            <a:off x="1069625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spcBef>
                <a:spcPts val="450"/>
              </a:spcBef>
              <a:spcAft>
                <a:spcPts val="0"/>
              </a:spcAft>
              <a:buSzPts val="1400"/>
              <a:buChar char="￮"/>
              <a:defRPr sz="1050"/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050"/>
            </a:lvl2pPr>
            <a:lvl3pPr marL="1028700" lvl="2" indent="-238125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050"/>
            </a:lvl3pPr>
            <a:lvl4pPr marL="1371600" lvl="3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4pPr>
            <a:lvl5pPr marL="1714500" lvl="4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050"/>
            </a:lvl5pPr>
            <a:lvl6pPr marL="2057400" lvl="5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050"/>
            </a:lvl6pPr>
            <a:lvl7pPr marL="2400300" lvl="6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7pPr>
            <a:lvl8pPr marL="2743200" lvl="7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050"/>
            </a:lvl8pPr>
            <a:lvl9pPr marL="3086100" lvl="8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050"/>
            </a:lvl9pPr>
          </a:lstStyle>
          <a:p>
            <a:endParaRPr/>
          </a:p>
        </p:txBody>
      </p:sp>
      <p:sp>
        <p:nvSpPr>
          <p:cNvPr id="78" name="Google Shape;78;p7"/>
          <p:cNvSpPr txBox="1">
            <a:spLocks noGrp="1"/>
          </p:cNvSpPr>
          <p:nvPr>
            <p:ph type="body" idx="2"/>
          </p:nvPr>
        </p:nvSpPr>
        <p:spPr>
          <a:xfrm>
            <a:off x="3440857" y="1958050"/>
            <a:ext cx="22368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spcBef>
                <a:spcPts val="450"/>
              </a:spcBef>
              <a:spcAft>
                <a:spcPts val="0"/>
              </a:spcAft>
              <a:buSzPts val="1400"/>
              <a:buChar char="￮"/>
              <a:defRPr sz="1050"/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050"/>
            </a:lvl2pPr>
            <a:lvl3pPr marL="1028700" lvl="2" indent="-238125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050"/>
            </a:lvl3pPr>
            <a:lvl4pPr marL="1371600" lvl="3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4pPr>
            <a:lvl5pPr marL="1714500" lvl="4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050"/>
            </a:lvl5pPr>
            <a:lvl6pPr marL="2057400" lvl="5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050"/>
            </a:lvl6pPr>
            <a:lvl7pPr marL="2400300" lvl="6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7pPr>
            <a:lvl8pPr marL="2743200" lvl="7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050"/>
            </a:lvl8pPr>
            <a:lvl9pPr marL="3086100" lvl="8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050"/>
            </a:lvl9pPr>
          </a:lstStyle>
          <a:p>
            <a:endParaRPr/>
          </a:p>
        </p:txBody>
      </p:sp>
      <p:sp>
        <p:nvSpPr>
          <p:cNvPr id="79" name="Google Shape;79;p7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75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s-MX" sz="7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80" name="Google Shape;80;p7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7"/>
          <p:cNvSpPr/>
          <p:nvPr/>
        </p:nvSpPr>
        <p:spPr>
          <a:xfrm>
            <a:off x="6272901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08050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8"/>
          <p:cNvGrpSpPr/>
          <p:nvPr/>
        </p:nvGrpSpPr>
        <p:grpSpPr>
          <a:xfrm>
            <a:off x="-442730" y="337284"/>
            <a:ext cx="2324700" cy="2324700"/>
            <a:chOff x="-474900" y="321200"/>
            <a:chExt cx="2324700" cy="2324700"/>
          </a:xfrm>
        </p:grpSpPr>
        <p:sp>
          <p:nvSpPr>
            <p:cNvPr id="84" name="Google Shape;84;p8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" name="Google Shape;88;p8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457201" y="1166125"/>
            <a:ext cx="5220300" cy="683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body" idx="1"/>
          </p:nvPr>
        </p:nvSpPr>
        <p:spPr>
          <a:xfrm>
            <a:off x="1069626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3838" rtl="0">
              <a:spcBef>
                <a:spcPts val="450"/>
              </a:spcBef>
              <a:spcAft>
                <a:spcPts val="0"/>
              </a:spcAft>
              <a:buSzPts val="1100"/>
              <a:buChar char="￮"/>
              <a:defRPr sz="825"/>
            </a:lvl1pPr>
            <a:lvl2pPr marL="685800" lvl="1" indent="-223838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825"/>
            </a:lvl2pPr>
            <a:lvl3pPr marL="1028700" lvl="2" indent="-223838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825"/>
            </a:lvl3pPr>
            <a:lvl4pPr marL="1371600" lvl="3" indent="-223838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825"/>
            </a:lvl4pPr>
            <a:lvl5pPr marL="1714500" lvl="4" indent="-223838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825"/>
            </a:lvl5pPr>
            <a:lvl6pPr marL="2057400" lvl="5" indent="-223838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825"/>
            </a:lvl6pPr>
            <a:lvl7pPr marL="2400300" lvl="6" indent="-223838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825"/>
            </a:lvl7pPr>
            <a:lvl8pPr marL="2743200" lvl="7" indent="-223838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825"/>
            </a:lvl8pPr>
            <a:lvl9pPr marL="3086100" lvl="8" indent="-223838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825"/>
            </a:lvl9pPr>
          </a:lstStyle>
          <a:p>
            <a:endParaRPr/>
          </a:p>
        </p:txBody>
      </p:sp>
      <p:sp>
        <p:nvSpPr>
          <p:cNvPr id="91" name="Google Shape;91;p8"/>
          <p:cNvSpPr txBox="1">
            <a:spLocks noGrp="1"/>
          </p:cNvSpPr>
          <p:nvPr>
            <p:ph type="body" idx="2"/>
          </p:nvPr>
        </p:nvSpPr>
        <p:spPr>
          <a:xfrm>
            <a:off x="2630937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3838" rtl="0">
              <a:spcBef>
                <a:spcPts val="450"/>
              </a:spcBef>
              <a:spcAft>
                <a:spcPts val="0"/>
              </a:spcAft>
              <a:buSzPts val="1100"/>
              <a:buChar char="￮"/>
              <a:defRPr sz="825"/>
            </a:lvl1pPr>
            <a:lvl2pPr marL="685800" lvl="1" indent="-223838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825"/>
            </a:lvl2pPr>
            <a:lvl3pPr marL="1028700" lvl="2" indent="-223838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825"/>
            </a:lvl3pPr>
            <a:lvl4pPr marL="1371600" lvl="3" indent="-223838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825"/>
            </a:lvl4pPr>
            <a:lvl5pPr marL="1714500" lvl="4" indent="-223838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825"/>
            </a:lvl5pPr>
            <a:lvl6pPr marL="2057400" lvl="5" indent="-223838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825"/>
            </a:lvl6pPr>
            <a:lvl7pPr marL="2400300" lvl="6" indent="-223838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825"/>
            </a:lvl7pPr>
            <a:lvl8pPr marL="2743200" lvl="7" indent="-223838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825"/>
            </a:lvl8pPr>
            <a:lvl9pPr marL="3086100" lvl="8" indent="-223838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825"/>
            </a:lvl9pPr>
          </a:lstStyle>
          <a:p>
            <a:endParaRPr/>
          </a:p>
        </p:txBody>
      </p:sp>
      <p:sp>
        <p:nvSpPr>
          <p:cNvPr id="92" name="Google Shape;92;p8"/>
          <p:cNvSpPr txBox="1">
            <a:spLocks noGrp="1"/>
          </p:cNvSpPr>
          <p:nvPr>
            <p:ph type="body" idx="3"/>
          </p:nvPr>
        </p:nvSpPr>
        <p:spPr>
          <a:xfrm>
            <a:off x="4192246" y="1958050"/>
            <a:ext cx="1485300" cy="26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23838" rtl="0">
              <a:spcBef>
                <a:spcPts val="450"/>
              </a:spcBef>
              <a:spcAft>
                <a:spcPts val="0"/>
              </a:spcAft>
              <a:buSzPts val="1100"/>
              <a:buChar char="￮"/>
              <a:defRPr sz="825"/>
            </a:lvl1pPr>
            <a:lvl2pPr marL="685800" lvl="1" indent="-223838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825"/>
            </a:lvl2pPr>
            <a:lvl3pPr marL="1028700" lvl="2" indent="-223838" rtl="0">
              <a:spcBef>
                <a:spcPts val="0"/>
              </a:spcBef>
              <a:spcAft>
                <a:spcPts val="0"/>
              </a:spcAft>
              <a:buSzPts val="1100"/>
              <a:buChar char="￮"/>
              <a:defRPr sz="825"/>
            </a:lvl3pPr>
            <a:lvl4pPr marL="1371600" lvl="3" indent="-223838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825"/>
            </a:lvl4pPr>
            <a:lvl5pPr marL="1714500" lvl="4" indent="-223838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825"/>
            </a:lvl5pPr>
            <a:lvl6pPr marL="2057400" lvl="5" indent="-223838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825"/>
            </a:lvl6pPr>
            <a:lvl7pPr marL="2400300" lvl="6" indent="-223838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825"/>
            </a:lvl7pPr>
            <a:lvl8pPr marL="2743200" lvl="7" indent="-223838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825"/>
            </a:lvl8pPr>
            <a:lvl9pPr marL="3086100" lvl="8" indent="-223838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825"/>
            </a:lvl9pPr>
          </a:lstStyle>
          <a:p>
            <a:endParaRPr/>
          </a:p>
        </p:txBody>
      </p:sp>
      <p:sp>
        <p:nvSpPr>
          <p:cNvPr id="93" name="Google Shape;93;p8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75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s-MX" sz="7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94" name="Google Shape;94;p8"/>
          <p:cNvSpPr/>
          <p:nvPr/>
        </p:nvSpPr>
        <p:spPr>
          <a:xfrm>
            <a:off x="6081700" y="764000"/>
            <a:ext cx="3615600" cy="3615600"/>
          </a:xfrm>
          <a:prstGeom prst="ellipse">
            <a:avLst/>
          </a:prstGeom>
          <a:noFill/>
          <a:ln w="9525" cap="flat" cmpd="sng">
            <a:solidFill>
              <a:srgbClr val="E8E8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8"/>
          <p:cNvSpPr/>
          <p:nvPr/>
        </p:nvSpPr>
        <p:spPr>
          <a:xfrm>
            <a:off x="6272901" y="955200"/>
            <a:ext cx="3233100" cy="32331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1639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type B">
  <p:cSld name="Blank type B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2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75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s-MX" sz="7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grpSp>
        <p:nvGrpSpPr>
          <p:cNvPr id="124" name="Google Shape;124;p12"/>
          <p:cNvGrpSpPr/>
          <p:nvPr/>
        </p:nvGrpSpPr>
        <p:grpSpPr>
          <a:xfrm>
            <a:off x="818845" y="502333"/>
            <a:ext cx="2324700" cy="2324700"/>
            <a:chOff x="-474900" y="321200"/>
            <a:chExt cx="2324700" cy="2324700"/>
          </a:xfrm>
        </p:grpSpPr>
        <p:sp>
          <p:nvSpPr>
            <p:cNvPr id="125" name="Google Shape;125;p12"/>
            <p:cNvSpPr/>
            <p:nvPr/>
          </p:nvSpPr>
          <p:spPr>
            <a:xfrm>
              <a:off x="-474900" y="321200"/>
              <a:ext cx="2324700" cy="23247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2"/>
            <p:cNvSpPr/>
            <p:nvPr/>
          </p:nvSpPr>
          <p:spPr>
            <a:xfrm>
              <a:off x="120725" y="916825"/>
              <a:ext cx="1133400" cy="11334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-137125" y="658975"/>
              <a:ext cx="1649100" cy="16491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2"/>
            <p:cNvSpPr/>
            <p:nvPr/>
          </p:nvSpPr>
          <p:spPr>
            <a:xfrm>
              <a:off x="313650" y="1109750"/>
              <a:ext cx="747600" cy="747600"/>
            </a:xfrm>
            <a:prstGeom prst="ellipse">
              <a:avLst/>
            </a:prstGeom>
            <a:noFill/>
            <a:ln w="9525" cap="flat" cmpd="sng">
              <a:solidFill>
                <a:srgbClr val="E8E8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0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9" name="Google Shape;129;p12"/>
          <p:cNvSpPr/>
          <p:nvPr/>
        </p:nvSpPr>
        <p:spPr>
          <a:xfrm>
            <a:off x="1794525" y="-407900"/>
            <a:ext cx="5959200" cy="5959200"/>
          </a:xfrm>
          <a:prstGeom prst="ellipse">
            <a:avLst/>
          </a:prstGeom>
          <a:solidFill>
            <a:srgbClr val="000000">
              <a:alpha val="6539"/>
            </a:srgb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00892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bg>
      <p:bgPr>
        <a:solidFill>
          <a:srgbClr val="000000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3"/>
          <p:cNvSpPr/>
          <p:nvPr/>
        </p:nvSpPr>
        <p:spPr>
          <a:xfrm>
            <a:off x="-704850" y="-2705100"/>
            <a:ext cx="10553700" cy="10553700"/>
          </a:xfrm>
          <a:prstGeom prst="donut">
            <a:avLst>
              <a:gd name="adj" fmla="val 104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2" name="Google Shape;132;p13"/>
          <p:cNvSpPr/>
          <p:nvPr/>
        </p:nvSpPr>
        <p:spPr>
          <a:xfrm>
            <a:off x="8556000" y="4576450"/>
            <a:ext cx="435600" cy="435600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3" name="Google Shape;133;p13"/>
          <p:cNvSpPr/>
          <p:nvPr/>
        </p:nvSpPr>
        <p:spPr>
          <a:xfrm>
            <a:off x="764001" y="-1236275"/>
            <a:ext cx="7616100" cy="76161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4" name="Google Shape;134;p13"/>
          <p:cNvSpPr/>
          <p:nvPr/>
        </p:nvSpPr>
        <p:spPr>
          <a:xfrm>
            <a:off x="1198300" y="-801975"/>
            <a:ext cx="6747000" cy="67470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13"/>
          <p:cNvSpPr/>
          <p:nvPr/>
        </p:nvSpPr>
        <p:spPr>
          <a:xfrm>
            <a:off x="2267901" y="267625"/>
            <a:ext cx="4608300" cy="4608300"/>
          </a:xfrm>
          <a:prstGeom prst="ellipse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13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75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s-MX" sz="7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110130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&amp; presentation photo 2">
  <p:cSld name="TITLE_1_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/>
          <p:nvPr/>
        </p:nvSpPr>
        <p:spPr>
          <a:xfrm rot="10800000" flipH="1">
            <a:off x="4827050" y="2662299"/>
            <a:ext cx="4326494" cy="248602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5"/>
          <p:cNvSpPr/>
          <p:nvPr/>
        </p:nvSpPr>
        <p:spPr>
          <a:xfrm rot="10800000">
            <a:off x="5241623" y="3778203"/>
            <a:ext cx="3911921" cy="1370117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5"/>
          <p:cNvSpPr/>
          <p:nvPr/>
        </p:nvSpPr>
        <p:spPr>
          <a:xfrm rot="10800000">
            <a:off x="5241623" y="4090775"/>
            <a:ext cx="3911921" cy="1057546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5"/>
          <p:cNvSpPr/>
          <p:nvPr/>
        </p:nvSpPr>
        <p:spPr>
          <a:xfrm rot="-5400000">
            <a:off x="1995421" y="-2009807"/>
            <a:ext cx="5153149" cy="916311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"/>
          <p:cNvSpPr/>
          <p:nvPr/>
        </p:nvSpPr>
        <p:spPr>
          <a:xfrm rot="-5400000">
            <a:off x="-1299834" y="1285448"/>
            <a:ext cx="4323257" cy="1742714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4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rot="-5400000" flipH="1">
            <a:off x="-508047" y="493661"/>
            <a:ext cx="2740411" cy="1743442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5"/>
          <p:cNvSpPr/>
          <p:nvPr/>
        </p:nvSpPr>
        <p:spPr>
          <a:xfrm rot="-5400000" flipH="1">
            <a:off x="-214576" y="200189"/>
            <a:ext cx="2129135" cy="1719108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5"/>
          <p:cNvSpPr/>
          <p:nvPr/>
        </p:nvSpPr>
        <p:spPr>
          <a:xfrm>
            <a:off x="2504435" y="705489"/>
            <a:ext cx="28708" cy="48590"/>
          </a:xfrm>
          <a:custGeom>
            <a:avLst/>
            <a:gdLst/>
            <a:ahLst/>
            <a:cxnLst/>
            <a:rect l="l" t="t" r="r" b="b"/>
            <a:pathLst>
              <a:path w="348" h="589" extrusionOk="0">
                <a:moveTo>
                  <a:pt x="348" y="588"/>
                </a:moveTo>
                <a:lnTo>
                  <a:pt x="1" y="0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ctrTitle"/>
          </p:nvPr>
        </p:nvSpPr>
        <p:spPr>
          <a:xfrm>
            <a:off x="4572000" y="473650"/>
            <a:ext cx="3731400" cy="189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ctrTitle" idx="2"/>
          </p:nvPr>
        </p:nvSpPr>
        <p:spPr>
          <a:xfrm>
            <a:off x="4572000" y="2367100"/>
            <a:ext cx="4326600" cy="165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Cabin"/>
              <a:buNone/>
              <a:defRPr sz="1400" b="0"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1200"/>
              <a:buNone/>
              <a:defRPr sz="12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9AD4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line &amp; subtitle slide 1">
  <p:cSld name="SECTION_HEADER_1">
    <p:bg>
      <p:bgPr>
        <a:solidFill>
          <a:srgbClr val="3E516C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062550" y="1304275"/>
            <a:ext cx="30555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2400"/>
              <a:buNone/>
              <a:defRPr>
                <a:solidFill>
                  <a:srgbClr val="FCCC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CC3B"/>
              </a:buClr>
              <a:buSzPts val="4000"/>
              <a:buNone/>
              <a:defRPr sz="4000">
                <a:solidFill>
                  <a:srgbClr val="FCCC3B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1"/>
          </p:nvPr>
        </p:nvSpPr>
        <p:spPr>
          <a:xfrm>
            <a:off x="1062550" y="2512925"/>
            <a:ext cx="2454600" cy="9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6317125" y="2545825"/>
            <a:ext cx="2826812" cy="2597677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6"/>
          <p:cNvSpPr/>
          <p:nvPr/>
        </p:nvSpPr>
        <p:spPr>
          <a:xfrm rot="10800000">
            <a:off x="6947325" y="2582289"/>
            <a:ext cx="2196612" cy="2561214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slide 1 1">
  <p:cSld name="SECTION_HEADER_1_1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"/>
          <p:cNvSpPr/>
          <p:nvPr/>
        </p:nvSpPr>
        <p:spPr>
          <a:xfrm rot="-5400000">
            <a:off x="1995421" y="-2009807"/>
            <a:ext cx="5153149" cy="916311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57" name="Google Shape;57;p7"/>
          <p:cNvSpPr/>
          <p:nvPr/>
        </p:nvSpPr>
        <p:spPr>
          <a:xfrm rot="-5400000">
            <a:off x="-539896" y="525540"/>
            <a:ext cx="2803407" cy="1742714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 rot="-5400000" flipH="1">
            <a:off x="-26359" y="11984"/>
            <a:ext cx="1777059" cy="1743442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/>
          <p:nvPr/>
        </p:nvSpPr>
        <p:spPr>
          <a:xfrm rot="-5400000" flipH="1">
            <a:off x="159672" y="-174047"/>
            <a:ext cx="1380663" cy="1719108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7"/>
          <p:cNvSpPr/>
          <p:nvPr/>
        </p:nvSpPr>
        <p:spPr>
          <a:xfrm rot="10800000" flipH="1">
            <a:off x="6836375" y="3817625"/>
            <a:ext cx="2307413" cy="1325867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7"/>
          <p:cNvSpPr/>
          <p:nvPr/>
        </p:nvSpPr>
        <p:spPr>
          <a:xfrm rot="10800000">
            <a:off x="7057692" y="4412713"/>
            <a:ext cx="2086308" cy="730778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7"/>
          <p:cNvSpPr/>
          <p:nvPr/>
        </p:nvSpPr>
        <p:spPr>
          <a:xfrm rot="10800000">
            <a:off x="7057692" y="4579429"/>
            <a:ext cx="2086308" cy="564062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sldNum" idx="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64" name="Google Shape;64;p7"/>
          <p:cNvSpPr/>
          <p:nvPr/>
        </p:nvSpPr>
        <p:spPr>
          <a:xfrm rot="-5400000">
            <a:off x="-539896" y="525540"/>
            <a:ext cx="2803407" cy="1742714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4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7"/>
          <p:cNvSpPr/>
          <p:nvPr/>
        </p:nvSpPr>
        <p:spPr>
          <a:xfrm rot="-5400000" flipH="1">
            <a:off x="-26359" y="11984"/>
            <a:ext cx="1777059" cy="1743442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7"/>
          <p:cNvSpPr/>
          <p:nvPr/>
        </p:nvSpPr>
        <p:spPr>
          <a:xfrm rot="-5400000" flipH="1">
            <a:off x="159672" y="-174047"/>
            <a:ext cx="1380663" cy="1719108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9AA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ctrTitle"/>
          </p:nvPr>
        </p:nvSpPr>
        <p:spPr>
          <a:xfrm>
            <a:off x="2137450" y="475411"/>
            <a:ext cx="61680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None/>
              <a:defRPr sz="6000">
                <a:solidFill>
                  <a:srgbClr val="314256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7"/>
          <p:cNvSpPr/>
          <p:nvPr/>
        </p:nvSpPr>
        <p:spPr>
          <a:xfrm rot="10800000">
            <a:off x="1884334" y="674958"/>
            <a:ext cx="169066" cy="194921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F8BC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>
  <p:cSld name="CUSTOM">
    <p:bg>
      <p:bgPr>
        <a:solidFill>
          <a:srgbClr val="E9AA1B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2122200" y="1826900"/>
            <a:ext cx="4899600" cy="93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8"/>
          <p:cNvSpPr/>
          <p:nvPr/>
        </p:nvSpPr>
        <p:spPr>
          <a:xfrm rot="10800000" flipH="1">
            <a:off x="4827050" y="2662299"/>
            <a:ext cx="4326494" cy="248602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8"/>
          <p:cNvSpPr/>
          <p:nvPr/>
        </p:nvSpPr>
        <p:spPr>
          <a:xfrm rot="10800000">
            <a:off x="5241623" y="3778203"/>
            <a:ext cx="3911921" cy="1370117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8"/>
          <p:cNvSpPr/>
          <p:nvPr/>
        </p:nvSpPr>
        <p:spPr>
          <a:xfrm rot="10800000">
            <a:off x="5241623" y="4090775"/>
            <a:ext cx="3911921" cy="1057546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"/>
          <p:cNvSpPr/>
          <p:nvPr/>
        </p:nvSpPr>
        <p:spPr>
          <a:xfrm rot="-5400000">
            <a:off x="-1299834" y="1285448"/>
            <a:ext cx="4323257" cy="1742714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8"/>
          <p:cNvSpPr/>
          <p:nvPr/>
        </p:nvSpPr>
        <p:spPr>
          <a:xfrm rot="-5400000" flipH="1">
            <a:off x="-508047" y="493661"/>
            <a:ext cx="2740411" cy="1743442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8"/>
          <p:cNvSpPr/>
          <p:nvPr/>
        </p:nvSpPr>
        <p:spPr>
          <a:xfrm rot="-5400000" flipH="1">
            <a:off x="-214576" y="200189"/>
            <a:ext cx="2129135" cy="1719108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subTitle" idx="1"/>
          </p:nvPr>
        </p:nvSpPr>
        <p:spPr>
          <a:xfrm>
            <a:off x="2122200" y="2765302"/>
            <a:ext cx="4899600" cy="12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E516C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&amp; text">
  <p:cSld name="CUSTOM_1">
    <p:bg>
      <p:bgPr>
        <a:solidFill>
          <a:srgbClr val="E9AA1B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 rot="10800000" flipH="1">
            <a:off x="4827050" y="2662299"/>
            <a:ext cx="4326494" cy="2486021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1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"/>
          <p:cNvSpPr/>
          <p:nvPr/>
        </p:nvSpPr>
        <p:spPr>
          <a:xfrm rot="10800000">
            <a:off x="5241623" y="3778203"/>
            <a:ext cx="3911921" cy="1370117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9"/>
          <p:cNvSpPr/>
          <p:nvPr/>
        </p:nvSpPr>
        <p:spPr>
          <a:xfrm rot="10800000">
            <a:off x="5241623" y="4090775"/>
            <a:ext cx="3911921" cy="1057546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9"/>
          <p:cNvSpPr/>
          <p:nvPr/>
        </p:nvSpPr>
        <p:spPr>
          <a:xfrm rot="-5400000">
            <a:off x="-1299834" y="1285448"/>
            <a:ext cx="4323257" cy="1742714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9"/>
          <p:cNvSpPr/>
          <p:nvPr/>
        </p:nvSpPr>
        <p:spPr>
          <a:xfrm rot="-5400000" flipH="1">
            <a:off x="-508047" y="493661"/>
            <a:ext cx="2740411" cy="1743442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9"/>
          <p:cNvSpPr/>
          <p:nvPr/>
        </p:nvSpPr>
        <p:spPr>
          <a:xfrm rot="-5400000" flipH="1">
            <a:off x="-214576" y="200189"/>
            <a:ext cx="2129135" cy="1719108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9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87" name="Google Shape;87;p9"/>
          <p:cNvSpPr txBox="1">
            <a:spLocks noGrp="1"/>
          </p:cNvSpPr>
          <p:nvPr>
            <p:ph type="title" hasCustomPrompt="1"/>
          </p:nvPr>
        </p:nvSpPr>
        <p:spPr>
          <a:xfrm>
            <a:off x="314550" y="813150"/>
            <a:ext cx="85206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9"/>
          <p:cNvSpPr txBox="1">
            <a:spLocks noGrp="1"/>
          </p:cNvSpPr>
          <p:nvPr>
            <p:ph type="title" idx="2" hasCustomPrompt="1"/>
          </p:nvPr>
        </p:nvSpPr>
        <p:spPr>
          <a:xfrm>
            <a:off x="314550" y="1960700"/>
            <a:ext cx="85206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" name="Google Shape;89;p9"/>
          <p:cNvSpPr txBox="1">
            <a:spLocks noGrp="1"/>
          </p:cNvSpPr>
          <p:nvPr>
            <p:ph type="title" idx="3" hasCustomPrompt="1"/>
          </p:nvPr>
        </p:nvSpPr>
        <p:spPr>
          <a:xfrm>
            <a:off x="314550" y="3146350"/>
            <a:ext cx="85206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9"/>
          <p:cNvSpPr txBox="1">
            <a:spLocks noGrp="1"/>
          </p:cNvSpPr>
          <p:nvPr>
            <p:ph type="subTitle" idx="1"/>
          </p:nvPr>
        </p:nvSpPr>
        <p:spPr>
          <a:xfrm>
            <a:off x="1382875" y="1597050"/>
            <a:ext cx="6399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9"/>
          <p:cNvSpPr txBox="1">
            <a:spLocks noGrp="1"/>
          </p:cNvSpPr>
          <p:nvPr>
            <p:ph type="subTitle" idx="4"/>
          </p:nvPr>
        </p:nvSpPr>
        <p:spPr>
          <a:xfrm>
            <a:off x="1382875" y="2744600"/>
            <a:ext cx="6399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9"/>
          <p:cNvSpPr txBox="1">
            <a:spLocks noGrp="1"/>
          </p:cNvSpPr>
          <p:nvPr>
            <p:ph type="subTitle" idx="5"/>
          </p:nvPr>
        </p:nvSpPr>
        <p:spPr>
          <a:xfrm>
            <a:off x="1382875" y="3930250"/>
            <a:ext cx="6399900" cy="29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E516C"/>
              </a:buClr>
              <a:buSzPts val="1200"/>
              <a:buNone/>
              <a:defRPr sz="1200">
                <a:solidFill>
                  <a:srgbClr val="3E516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itle &amp; Summary" type="tx">
  <p:cSld name="TITLE_AND_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1"/>
          <p:cNvSpPr/>
          <p:nvPr/>
        </p:nvSpPr>
        <p:spPr>
          <a:xfrm flipH="1">
            <a:off x="-17975" y="11"/>
            <a:ext cx="9108395" cy="5158126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1"/>
          <p:cNvSpPr/>
          <p:nvPr/>
        </p:nvSpPr>
        <p:spPr>
          <a:xfrm>
            <a:off x="-17975" y="2085925"/>
            <a:ext cx="9191700" cy="1975800"/>
          </a:xfrm>
          <a:prstGeom prst="rect">
            <a:avLst/>
          </a:prstGeom>
          <a:solidFill>
            <a:srgbClr val="E8A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1"/>
          <p:cNvSpPr txBox="1">
            <a:spLocks noGrp="1"/>
          </p:cNvSpPr>
          <p:nvPr>
            <p:ph type="subTitle" idx="1"/>
          </p:nvPr>
        </p:nvSpPr>
        <p:spPr>
          <a:xfrm>
            <a:off x="3926900" y="1768658"/>
            <a:ext cx="1890300" cy="12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06" name="Google Shape;106;p11"/>
          <p:cNvSpPr txBox="1">
            <a:spLocks noGrp="1"/>
          </p:cNvSpPr>
          <p:nvPr>
            <p:ph type="subTitle" idx="2"/>
          </p:nvPr>
        </p:nvSpPr>
        <p:spPr>
          <a:xfrm>
            <a:off x="1439125" y="1710508"/>
            <a:ext cx="1890300" cy="12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07" name="Google Shape;107;p11"/>
          <p:cNvSpPr txBox="1">
            <a:spLocks noGrp="1"/>
          </p:cNvSpPr>
          <p:nvPr>
            <p:ph type="title"/>
          </p:nvPr>
        </p:nvSpPr>
        <p:spPr>
          <a:xfrm>
            <a:off x="1439125" y="1283400"/>
            <a:ext cx="7866000" cy="7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Montserrat ExtraLight"/>
              <a:buNone/>
              <a:defRPr sz="3600" b="0">
                <a:latin typeface="Montserrat ExtraLight"/>
                <a:ea typeface="Montserrat ExtraLight"/>
                <a:cs typeface="Montserrat ExtraLight"/>
                <a:sym typeface="Montserrat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 ExtraLight"/>
              <a:buNone/>
              <a:defRPr sz="3600" b="0">
                <a:solidFill>
                  <a:srgbClr val="EFD67E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 ExtraLight"/>
              <a:buNone/>
              <a:defRPr sz="3600" b="0">
                <a:solidFill>
                  <a:srgbClr val="EFD67E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 ExtraLight"/>
              <a:buNone/>
              <a:defRPr sz="3600" b="0">
                <a:solidFill>
                  <a:srgbClr val="EFD67E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 ExtraLight"/>
              <a:buNone/>
              <a:defRPr sz="3600" b="0">
                <a:solidFill>
                  <a:srgbClr val="EFD67E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 ExtraLight"/>
              <a:buNone/>
              <a:defRPr sz="3600" b="0">
                <a:solidFill>
                  <a:srgbClr val="EFD67E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 ExtraLight"/>
              <a:buNone/>
              <a:defRPr sz="3600" b="0">
                <a:solidFill>
                  <a:srgbClr val="EFD67E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 ExtraLight"/>
              <a:buNone/>
              <a:defRPr sz="3600" b="0">
                <a:solidFill>
                  <a:srgbClr val="EFD67E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3600"/>
              <a:buFont typeface="Montserrat ExtraLight"/>
              <a:buNone/>
              <a:defRPr sz="3600" b="0">
                <a:solidFill>
                  <a:srgbClr val="EFD67E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defRPr>
            </a:lvl9pPr>
          </a:lstStyle>
          <a:p>
            <a:endParaRPr/>
          </a:p>
        </p:txBody>
      </p:sp>
      <p:sp>
        <p:nvSpPr>
          <p:cNvPr id="108" name="Google Shape;108;p11"/>
          <p:cNvSpPr txBox="1">
            <a:spLocks noGrp="1"/>
          </p:cNvSpPr>
          <p:nvPr>
            <p:ph type="subTitle" idx="3"/>
          </p:nvPr>
        </p:nvSpPr>
        <p:spPr>
          <a:xfrm>
            <a:off x="6414675" y="1768400"/>
            <a:ext cx="1890300" cy="123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314256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  <p:sp>
        <p:nvSpPr>
          <p:cNvPr id="109" name="Google Shape;109;p11"/>
          <p:cNvSpPr txBox="1">
            <a:spLocks noGrp="1"/>
          </p:cNvSpPr>
          <p:nvPr>
            <p:ph type="subTitle" idx="4"/>
          </p:nvPr>
        </p:nvSpPr>
        <p:spPr>
          <a:xfrm>
            <a:off x="1439125" y="2949725"/>
            <a:ext cx="1890300" cy="10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0" name="Google Shape;110;p11"/>
          <p:cNvSpPr txBox="1">
            <a:spLocks noGrp="1"/>
          </p:cNvSpPr>
          <p:nvPr>
            <p:ph type="subTitle" idx="5"/>
          </p:nvPr>
        </p:nvSpPr>
        <p:spPr>
          <a:xfrm>
            <a:off x="3926900" y="2949725"/>
            <a:ext cx="1890300" cy="10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" name="Google Shape;111;p11"/>
          <p:cNvSpPr txBox="1">
            <a:spLocks noGrp="1"/>
          </p:cNvSpPr>
          <p:nvPr>
            <p:ph type="subTitle" idx="6"/>
          </p:nvPr>
        </p:nvSpPr>
        <p:spPr>
          <a:xfrm>
            <a:off x="6414675" y="2949725"/>
            <a:ext cx="1890300" cy="10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 b="1" i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 1">
  <p:cSld name="TITLE_AND_BODY_4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2"/>
          <p:cNvSpPr/>
          <p:nvPr/>
        </p:nvSpPr>
        <p:spPr>
          <a:xfrm rot="10800000" flipH="1">
            <a:off x="6095750" y="3297290"/>
            <a:ext cx="3060616" cy="1860835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4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2"/>
          <p:cNvSpPr/>
          <p:nvPr/>
        </p:nvSpPr>
        <p:spPr>
          <a:xfrm rot="10800000">
            <a:off x="6388998" y="4132544"/>
            <a:ext cx="2767552" cy="1025581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2"/>
          <p:cNvSpPr/>
          <p:nvPr/>
        </p:nvSpPr>
        <p:spPr>
          <a:xfrm rot="10800000">
            <a:off x="6388998" y="4366515"/>
            <a:ext cx="2767552" cy="791610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8A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2"/>
          <p:cNvSpPr txBox="1">
            <a:spLocks noGrp="1"/>
          </p:cNvSpPr>
          <p:nvPr>
            <p:ph type="title"/>
          </p:nvPr>
        </p:nvSpPr>
        <p:spPr>
          <a:xfrm>
            <a:off x="1601250" y="1117575"/>
            <a:ext cx="59415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17" name="Google Shape;117;p12"/>
          <p:cNvSpPr txBox="1">
            <a:spLocks noGrp="1"/>
          </p:cNvSpPr>
          <p:nvPr>
            <p:ph type="body" idx="1"/>
          </p:nvPr>
        </p:nvSpPr>
        <p:spPr>
          <a:xfrm>
            <a:off x="1601250" y="2161650"/>
            <a:ext cx="59415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 sz="1400"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 sz="1400"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 sz="1400"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 sz="1400"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 sz="1400"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 sz="1400"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 sz="1400"/>
            </a:lvl9pPr>
          </a:lstStyle>
          <a:p>
            <a:endParaRPr/>
          </a:p>
        </p:txBody>
      </p:sp>
      <p:sp>
        <p:nvSpPr>
          <p:cNvPr id="118" name="Google Shape;118;p12"/>
          <p:cNvSpPr txBox="1">
            <a:spLocks noGrp="1"/>
          </p:cNvSpPr>
          <p:nvPr>
            <p:ph type="sldNum" idx="12"/>
          </p:nvPr>
        </p:nvSpPr>
        <p:spPr>
          <a:xfrm rot="10800000">
            <a:off x="0" y="-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119" name="Google Shape;119;p12"/>
          <p:cNvSpPr/>
          <p:nvPr/>
        </p:nvSpPr>
        <p:spPr>
          <a:xfrm flipH="1">
            <a:off x="185" y="0"/>
            <a:ext cx="2999115" cy="1723370"/>
          </a:xfrm>
          <a:custGeom>
            <a:avLst/>
            <a:gdLst/>
            <a:ahLst/>
            <a:cxnLst/>
            <a:rect l="l" t="t" r="r" b="b"/>
            <a:pathLst>
              <a:path w="99597" h="68476" extrusionOk="0">
                <a:moveTo>
                  <a:pt x="99596" y="0"/>
                </a:moveTo>
                <a:lnTo>
                  <a:pt x="0" y="21"/>
                </a:lnTo>
                <a:lnTo>
                  <a:pt x="99596" y="68476"/>
                </a:lnTo>
                <a:lnTo>
                  <a:pt x="99596" y="0"/>
                </a:lnTo>
                <a:close/>
              </a:path>
            </a:pathLst>
          </a:custGeom>
          <a:solidFill>
            <a:srgbClr val="EDEDEB">
              <a:alpha val="2845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2"/>
          <p:cNvSpPr/>
          <p:nvPr/>
        </p:nvSpPr>
        <p:spPr>
          <a:xfrm>
            <a:off x="0" y="0"/>
            <a:ext cx="2711777" cy="949827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2"/>
          <p:cNvSpPr/>
          <p:nvPr/>
        </p:nvSpPr>
        <p:spPr>
          <a:xfrm>
            <a:off x="0" y="0"/>
            <a:ext cx="2711777" cy="733139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3E5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2"/>
          <p:cNvSpPr txBox="1">
            <a:spLocks noGrp="1"/>
          </p:cNvSpPr>
          <p:nvPr>
            <p:ph type="sldNum" idx="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48350" y="37560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Montserrat"/>
              <a:buNone/>
              <a:defRPr sz="2400" b="1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2486100"/>
            <a:ext cx="7047300" cy="2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AA1B"/>
              </a:buClr>
              <a:buSzPts val="1600"/>
              <a:buFont typeface="Cabin"/>
              <a:buChar char="●"/>
              <a:defRPr sz="1600"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AA1B"/>
              </a:buClr>
              <a:buSzPts val="1600"/>
              <a:buFont typeface="Cabin"/>
              <a:buChar char="○"/>
              <a:defRPr sz="1600"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AA1B"/>
              </a:buClr>
              <a:buSzPts val="1500"/>
              <a:buFont typeface="Cabin"/>
              <a:buChar char="■"/>
              <a:defRPr sz="1500"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AA1B"/>
              </a:buClr>
              <a:buSzPts val="1500"/>
              <a:buFont typeface="Cabin"/>
              <a:buChar char="●"/>
              <a:defRPr sz="1500"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AA1B"/>
              </a:buClr>
              <a:buSzPts val="1400"/>
              <a:buFont typeface="Cabin"/>
              <a:buChar char="○"/>
              <a:defRPr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9AA1B"/>
              </a:buClr>
              <a:buSzPts val="1400"/>
              <a:buFont typeface="Cabin"/>
              <a:buChar char="■"/>
              <a:defRPr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Cabin"/>
              <a:buChar char="●"/>
              <a:defRPr sz="1300"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Cabin"/>
              <a:buChar char="○"/>
              <a:defRPr sz="1300"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Cabin"/>
              <a:buChar char="■"/>
              <a:defRPr sz="1200">
                <a:solidFill>
                  <a:srgbClr val="99999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2pPr>
            <a:lvl3pPr lvl="2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3pPr>
            <a:lvl4pPr lvl="3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4pPr>
            <a:lvl5pPr lvl="4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5pPr>
            <a:lvl6pPr lvl="5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6pPr>
            <a:lvl7pPr lvl="6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7pPr>
            <a:lvl8pPr lvl="7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8pPr>
            <a:lvl9pPr lvl="8" rtl="0">
              <a:buNone/>
              <a:defRPr sz="800">
                <a:solidFill>
                  <a:srgbClr val="3E516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8555875" y="4576450"/>
            <a:ext cx="435600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75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algn="ctr">
              <a:buNone/>
              <a:defRPr sz="75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buNone/>
              <a:defRPr sz="75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buNone/>
              <a:defRPr sz="75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buNone/>
              <a:defRPr sz="75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buNone/>
              <a:defRPr sz="75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buNone/>
              <a:defRPr sz="75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buNone/>
              <a:defRPr sz="75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buNone/>
              <a:defRPr sz="750" b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-MX" sz="750" b="1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/>
                <a:cs typeface="Poppins"/>
                <a:sym typeface="Poppin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‹Nº›</a:t>
            </a:fld>
            <a:endParaRPr kumimoji="0" lang="es-MX" sz="75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oppins"/>
              <a:cs typeface="Poppins"/>
              <a:sym typeface="Poppins"/>
            </a:endParaRPr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457201" y="1166125"/>
            <a:ext cx="52203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oppins"/>
              <a:buNone/>
              <a:defRPr sz="36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69626" y="1958050"/>
            <a:ext cx="4608300" cy="26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4708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4.png"/><Relationship Id="rId4" Type="http://schemas.openxmlformats.org/officeDocument/2006/relationships/image" Target="../media/image29.jpe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5.wdp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10" Type="http://schemas.openxmlformats.org/officeDocument/2006/relationships/image" Target="../media/image4.png"/><Relationship Id="rId4" Type="http://schemas.openxmlformats.org/officeDocument/2006/relationships/image" Target="../media/image39.jpe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52.png"/><Relationship Id="rId5" Type="http://schemas.openxmlformats.org/officeDocument/2006/relationships/diagramData" Target="../diagrams/data4.xml"/><Relationship Id="rId10" Type="http://schemas.openxmlformats.org/officeDocument/2006/relationships/image" Target="../media/image51.png"/><Relationship Id="rId4" Type="http://schemas.openxmlformats.org/officeDocument/2006/relationships/image" Target="../media/image5.png"/><Relationship Id="rId9" Type="http://schemas.microsoft.com/office/2007/relationships/diagramDrawing" Target="../diagrams/drawin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jpg"/><Relationship Id="rId7" Type="http://schemas.openxmlformats.org/officeDocument/2006/relationships/image" Target="../media/image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66.png"/><Relationship Id="rId4" Type="http://schemas.openxmlformats.org/officeDocument/2006/relationships/hyperlink" Target="http://www.google.com.mx/url?sa=i&amp;source=images&amp;cd=&amp;cad=rja&amp;docid=smO1hT02fAtH2M&amp;tbnid=kG6ubZJZJX2IJM:&amp;ved=0CAgQjRwwAA&amp;url=http://en.wikipedia.org/wiki/Turkey_bacon&amp;ei=hXNqUofLLIb62gWy6ID4Bw&amp;psig=AFQjCNFCaHVI9DZGtJfydqthGb-DMtltXw&amp;ust=1382794501838770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5.png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13.png"/><Relationship Id="rId5" Type="http://schemas.openxmlformats.org/officeDocument/2006/relationships/diagramData" Target="../diagrams/data3.xml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9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>
            <a:spLocks noGrp="1"/>
          </p:cNvSpPr>
          <p:nvPr>
            <p:ph type="ctrTitle"/>
          </p:nvPr>
        </p:nvSpPr>
        <p:spPr>
          <a:xfrm>
            <a:off x="1883084" y="1155700"/>
            <a:ext cx="6057879" cy="2219961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/>
          <a:p>
            <a:r>
              <a:rPr lang="en" sz="5400" dirty="0"/>
              <a:t>PRODUCTOS CÀRNICOS  </a:t>
            </a:r>
            <a:endParaRPr sz="5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090" y="3006675"/>
            <a:ext cx="1637421" cy="137851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825500" y="1155700"/>
            <a:ext cx="180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CLASIFICACIÒN ARANCELARIA </a:t>
            </a:r>
          </a:p>
        </p:txBody>
      </p:sp>
    </p:spTree>
    <p:extLst>
      <p:ext uri="{BB962C8B-B14F-4D97-AF65-F5344CB8AC3E}">
        <p14:creationId xmlns:p14="http://schemas.microsoft.com/office/powerpoint/2010/main" val="15203155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6"/>
          <p:cNvSpPr txBox="1">
            <a:spLocks noGrp="1"/>
          </p:cNvSpPr>
          <p:nvPr>
            <p:ph type="title"/>
          </p:nvPr>
        </p:nvSpPr>
        <p:spPr>
          <a:xfrm>
            <a:off x="5220585" y="2271171"/>
            <a:ext cx="3780343" cy="9382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b="1" dirty="0">
                <a:latin typeface="Montserrat Light"/>
                <a:ea typeface="Montserrat Light"/>
                <a:cs typeface="Montserrat Light"/>
                <a:sym typeface="Montserrat Light"/>
              </a:rPr>
              <a:t>EXACTA</a:t>
            </a:r>
            <a:endParaRPr sz="5400" b="1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08" name="Google Shape;408;p36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" sz="800" b="0" i="0" u="none" strike="noStrike" kern="0" cap="none" spc="0" normalizeH="0" baseline="0" noProof="0">
                <a:ln>
                  <a:noFill/>
                </a:ln>
                <a:solidFill>
                  <a:srgbClr val="3E516C"/>
                </a:solidFill>
                <a:effectLst/>
                <a:uLnTx/>
                <a:uFillTx/>
                <a:latin typeface="Cabin"/>
                <a:sym typeface="Cabi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3E516C"/>
              </a:solidFill>
              <a:effectLst/>
              <a:uLnTx/>
              <a:uFillTx/>
              <a:latin typeface="Cabin"/>
              <a:sym typeface="Cabin"/>
            </a:endParaRPr>
          </a:p>
        </p:txBody>
      </p:sp>
      <p:sp>
        <p:nvSpPr>
          <p:cNvPr id="409" name="Google Shape;409;p36"/>
          <p:cNvSpPr/>
          <p:nvPr/>
        </p:nvSpPr>
        <p:spPr>
          <a:xfrm rot="10800000">
            <a:off x="5363659" y="1407245"/>
            <a:ext cx="169066" cy="194921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227" r="98535">
                        <a14:foregroundMark x1="8984" y1="27586" x2="7324" y2="62414"/>
                        <a14:foregroundMark x1="98535" y1="74655" x2="98535" y2="74655"/>
                      </a14:backgroundRemoval>
                    </a14:imgEffect>
                  </a14:imgLayer>
                </a14:imgProps>
              </a:ext>
            </a:extLst>
          </a:blip>
          <a:srcRect l="3895" t="17666" r="8557" b="20747"/>
          <a:stretch/>
        </p:blipFill>
        <p:spPr>
          <a:xfrm>
            <a:off x="127590" y="1725630"/>
            <a:ext cx="5092995" cy="20293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90" y="116427"/>
            <a:ext cx="1137289" cy="957461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63795" y="4441428"/>
            <a:ext cx="1907619" cy="6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09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4"/>
          <p:cNvSpPr txBox="1">
            <a:spLocks noGrp="1"/>
          </p:cNvSpPr>
          <p:nvPr>
            <p:ph type="subTitle" idx="1"/>
          </p:nvPr>
        </p:nvSpPr>
        <p:spPr>
          <a:xfrm>
            <a:off x="1479416" y="2073446"/>
            <a:ext cx="2871000" cy="32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>
                <a:latin typeface="Montserrat SemiBold"/>
                <a:ea typeface="Montserrat SemiBold"/>
                <a:cs typeface="Montserrat SemiBold"/>
                <a:sym typeface="Montserrat SemiBold"/>
              </a:rPr>
              <a:t>NOTA 1 SECCION I</a:t>
            </a:r>
            <a:endParaRPr b="1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40" name="Google Shape;340;p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11</a:t>
            </a:fld>
            <a:endParaRPr/>
          </a:p>
        </p:txBody>
      </p:sp>
      <p:sp>
        <p:nvSpPr>
          <p:cNvPr id="339" name="Google Shape;339;p34"/>
          <p:cNvSpPr txBox="1">
            <a:spLocks noGrp="1"/>
          </p:cNvSpPr>
          <p:nvPr>
            <p:ph type="title"/>
          </p:nvPr>
        </p:nvSpPr>
        <p:spPr>
          <a:xfrm>
            <a:off x="1195157" y="789643"/>
            <a:ext cx="6684300" cy="48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b="1" dirty="0"/>
              <a:t>NOTA LEGAL </a:t>
            </a:r>
            <a:endParaRPr b="1" dirty="0"/>
          </a:p>
        </p:txBody>
      </p:sp>
      <p:sp>
        <p:nvSpPr>
          <p:cNvPr id="341" name="Google Shape;341;p34"/>
          <p:cNvSpPr/>
          <p:nvPr/>
        </p:nvSpPr>
        <p:spPr>
          <a:xfrm rot="10800000">
            <a:off x="1112308" y="1243020"/>
            <a:ext cx="94142" cy="194921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4" name="Google Shape;344;p34"/>
          <p:cNvGrpSpPr/>
          <p:nvPr/>
        </p:nvGrpSpPr>
        <p:grpSpPr>
          <a:xfrm>
            <a:off x="4599982" y="1768192"/>
            <a:ext cx="548700" cy="475200"/>
            <a:chOff x="4526237" y="2241575"/>
            <a:chExt cx="548700" cy="475200"/>
          </a:xfrm>
        </p:grpSpPr>
        <p:sp>
          <p:nvSpPr>
            <p:cNvPr id="345" name="Google Shape;345;p34"/>
            <p:cNvSpPr/>
            <p:nvPr/>
          </p:nvSpPr>
          <p:spPr>
            <a:xfrm>
              <a:off x="4526237" y="2241575"/>
              <a:ext cx="548700" cy="475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E9AA1B"/>
            </a:solidFill>
            <a:ln w="9525" cap="flat" cmpd="sng">
              <a:solidFill>
                <a:srgbClr val="E9AA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4"/>
            <p:cNvSpPr/>
            <p:nvPr/>
          </p:nvSpPr>
          <p:spPr>
            <a:xfrm>
              <a:off x="4808089" y="2486740"/>
              <a:ext cx="106888" cy="117777"/>
            </a:xfrm>
            <a:custGeom>
              <a:avLst/>
              <a:gdLst/>
              <a:ahLst/>
              <a:cxnLst/>
              <a:rect l="l" t="t" r="r" b="b"/>
              <a:pathLst>
                <a:path w="5608" h="5640" extrusionOk="0">
                  <a:moveTo>
                    <a:pt x="2772" y="1733"/>
                  </a:moveTo>
                  <a:cubicBezTo>
                    <a:pt x="2961" y="1733"/>
                    <a:pt x="3119" y="1891"/>
                    <a:pt x="3119" y="2111"/>
                  </a:cubicBezTo>
                  <a:lnTo>
                    <a:pt x="3119" y="2458"/>
                  </a:lnTo>
                  <a:lnTo>
                    <a:pt x="3466" y="2458"/>
                  </a:lnTo>
                  <a:cubicBezTo>
                    <a:pt x="3655" y="2458"/>
                    <a:pt x="3812" y="2615"/>
                    <a:pt x="3812" y="2804"/>
                  </a:cubicBezTo>
                  <a:cubicBezTo>
                    <a:pt x="3812" y="2994"/>
                    <a:pt x="3655" y="3151"/>
                    <a:pt x="3466" y="3151"/>
                  </a:cubicBezTo>
                  <a:lnTo>
                    <a:pt x="2772" y="3151"/>
                  </a:lnTo>
                  <a:cubicBezTo>
                    <a:pt x="2552" y="3151"/>
                    <a:pt x="2426" y="2994"/>
                    <a:pt x="2426" y="2804"/>
                  </a:cubicBezTo>
                  <a:lnTo>
                    <a:pt x="2426" y="2111"/>
                  </a:lnTo>
                  <a:cubicBezTo>
                    <a:pt x="2426" y="1891"/>
                    <a:pt x="2552" y="1733"/>
                    <a:pt x="2772" y="1733"/>
                  </a:cubicBezTo>
                  <a:close/>
                  <a:moveTo>
                    <a:pt x="2457" y="1"/>
                  </a:moveTo>
                  <a:cubicBezTo>
                    <a:pt x="1197" y="158"/>
                    <a:pt x="221" y="1166"/>
                    <a:pt x="0" y="2458"/>
                  </a:cubicBezTo>
                  <a:lnTo>
                    <a:pt x="693" y="2458"/>
                  </a:lnTo>
                  <a:cubicBezTo>
                    <a:pt x="882" y="2458"/>
                    <a:pt x="1040" y="2615"/>
                    <a:pt x="1040" y="2804"/>
                  </a:cubicBezTo>
                  <a:cubicBezTo>
                    <a:pt x="1040" y="2994"/>
                    <a:pt x="882" y="3151"/>
                    <a:pt x="693" y="3151"/>
                  </a:cubicBezTo>
                  <a:lnTo>
                    <a:pt x="0" y="3151"/>
                  </a:lnTo>
                  <a:cubicBezTo>
                    <a:pt x="158" y="4411"/>
                    <a:pt x="1166" y="5451"/>
                    <a:pt x="2457" y="5608"/>
                  </a:cubicBezTo>
                  <a:lnTo>
                    <a:pt x="2457" y="4947"/>
                  </a:lnTo>
                  <a:cubicBezTo>
                    <a:pt x="2457" y="4726"/>
                    <a:pt x="2615" y="4569"/>
                    <a:pt x="2804" y="4569"/>
                  </a:cubicBezTo>
                  <a:cubicBezTo>
                    <a:pt x="2993" y="4569"/>
                    <a:pt x="3151" y="4726"/>
                    <a:pt x="3151" y="4947"/>
                  </a:cubicBezTo>
                  <a:lnTo>
                    <a:pt x="3151" y="5640"/>
                  </a:lnTo>
                  <a:cubicBezTo>
                    <a:pt x="4411" y="5482"/>
                    <a:pt x="5450" y="4474"/>
                    <a:pt x="5608" y="3214"/>
                  </a:cubicBezTo>
                  <a:lnTo>
                    <a:pt x="4883" y="3214"/>
                  </a:lnTo>
                  <a:cubicBezTo>
                    <a:pt x="4694" y="3151"/>
                    <a:pt x="4537" y="2994"/>
                    <a:pt x="4537" y="2804"/>
                  </a:cubicBezTo>
                  <a:cubicBezTo>
                    <a:pt x="4537" y="2615"/>
                    <a:pt x="4694" y="2458"/>
                    <a:pt x="4883" y="2458"/>
                  </a:cubicBezTo>
                  <a:lnTo>
                    <a:pt x="5608" y="2458"/>
                  </a:lnTo>
                  <a:cubicBezTo>
                    <a:pt x="5450" y="1198"/>
                    <a:pt x="4411" y="221"/>
                    <a:pt x="3151" y="1"/>
                  </a:cubicBezTo>
                  <a:lnTo>
                    <a:pt x="3151" y="694"/>
                  </a:lnTo>
                  <a:cubicBezTo>
                    <a:pt x="3151" y="883"/>
                    <a:pt x="2993" y="1040"/>
                    <a:pt x="2804" y="1040"/>
                  </a:cubicBezTo>
                  <a:cubicBezTo>
                    <a:pt x="2615" y="1040"/>
                    <a:pt x="2457" y="883"/>
                    <a:pt x="2457" y="694"/>
                  </a:cubicBezTo>
                  <a:lnTo>
                    <a:pt x="2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4"/>
            <p:cNvSpPr/>
            <p:nvPr/>
          </p:nvSpPr>
          <p:spPr>
            <a:xfrm>
              <a:off x="4820687" y="2358459"/>
              <a:ext cx="36042" cy="39489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0"/>
                  </a:lnTo>
                  <a:lnTo>
                    <a:pt x="1891" y="18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4"/>
            <p:cNvSpPr/>
            <p:nvPr/>
          </p:nvSpPr>
          <p:spPr>
            <a:xfrm>
              <a:off x="4746830" y="2434116"/>
              <a:ext cx="12027" cy="13177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316" y="536"/>
                    <a:pt x="505" y="284"/>
                    <a:pt x="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4"/>
            <p:cNvSpPr/>
            <p:nvPr/>
          </p:nvSpPr>
          <p:spPr>
            <a:xfrm>
              <a:off x="4719803" y="2405820"/>
              <a:ext cx="39054" cy="42788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481"/>
                    <a:pt x="253" y="1859"/>
                    <a:pt x="694" y="2048"/>
                  </a:cubicBezTo>
                  <a:lnTo>
                    <a:pt x="694" y="1040"/>
                  </a:lnTo>
                  <a:cubicBezTo>
                    <a:pt x="694" y="851"/>
                    <a:pt x="851" y="694"/>
                    <a:pt x="1040" y="694"/>
                  </a:cubicBezTo>
                  <a:lnTo>
                    <a:pt x="2049" y="694"/>
                  </a:lnTo>
                  <a:cubicBezTo>
                    <a:pt x="1891" y="316"/>
                    <a:pt x="1482" y="0"/>
                    <a:pt x="10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4"/>
            <p:cNvSpPr/>
            <p:nvPr/>
          </p:nvSpPr>
          <p:spPr>
            <a:xfrm>
              <a:off x="4746830" y="2434116"/>
              <a:ext cx="40846" cy="45399"/>
            </a:xfrm>
            <a:custGeom>
              <a:avLst/>
              <a:gdLst/>
              <a:ahLst/>
              <a:cxnLst/>
              <a:rect l="l" t="t" r="r" b="b"/>
              <a:pathLst>
                <a:path w="2143" h="2174" extrusionOk="0">
                  <a:moveTo>
                    <a:pt x="1355" y="0"/>
                  </a:moveTo>
                  <a:cubicBezTo>
                    <a:pt x="1229" y="693"/>
                    <a:pt x="694" y="1229"/>
                    <a:pt x="1" y="1386"/>
                  </a:cubicBezTo>
                  <a:lnTo>
                    <a:pt x="1" y="2174"/>
                  </a:lnTo>
                  <a:lnTo>
                    <a:pt x="2143" y="2174"/>
                  </a:lnTo>
                  <a:lnTo>
                    <a:pt x="214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>
              <a:off x="4686181" y="2353844"/>
              <a:ext cx="174761" cy="250674"/>
            </a:xfrm>
            <a:custGeom>
              <a:avLst/>
              <a:gdLst/>
              <a:ahLst/>
              <a:cxnLst/>
              <a:rect l="l" t="t" r="r" b="b"/>
              <a:pathLst>
                <a:path w="9169" h="12004" extrusionOk="0">
                  <a:moveTo>
                    <a:pt x="2804" y="1765"/>
                  </a:moveTo>
                  <a:cubicBezTo>
                    <a:pt x="3687" y="1765"/>
                    <a:pt x="4380" y="2363"/>
                    <a:pt x="4537" y="3183"/>
                  </a:cubicBezTo>
                  <a:lnTo>
                    <a:pt x="5703" y="3183"/>
                  </a:lnTo>
                  <a:cubicBezTo>
                    <a:pt x="5892" y="3183"/>
                    <a:pt x="6049" y="3340"/>
                    <a:pt x="6049" y="3529"/>
                  </a:cubicBezTo>
                  <a:lnTo>
                    <a:pt x="6049" y="6428"/>
                  </a:lnTo>
                  <a:cubicBezTo>
                    <a:pt x="6049" y="6617"/>
                    <a:pt x="5892" y="6774"/>
                    <a:pt x="5703" y="6774"/>
                  </a:cubicBezTo>
                  <a:lnTo>
                    <a:pt x="2804" y="6774"/>
                  </a:lnTo>
                  <a:cubicBezTo>
                    <a:pt x="2615" y="6774"/>
                    <a:pt x="2458" y="6617"/>
                    <a:pt x="2458" y="6428"/>
                  </a:cubicBezTo>
                  <a:lnTo>
                    <a:pt x="2458" y="5262"/>
                  </a:lnTo>
                  <a:cubicBezTo>
                    <a:pt x="1670" y="5104"/>
                    <a:pt x="1040" y="4411"/>
                    <a:pt x="1040" y="3529"/>
                  </a:cubicBezTo>
                  <a:cubicBezTo>
                    <a:pt x="1040" y="2552"/>
                    <a:pt x="1828" y="1765"/>
                    <a:pt x="2804" y="1765"/>
                  </a:cubicBezTo>
                  <a:close/>
                  <a:moveTo>
                    <a:pt x="4191" y="8160"/>
                  </a:moveTo>
                  <a:cubicBezTo>
                    <a:pt x="4380" y="8160"/>
                    <a:pt x="4537" y="8318"/>
                    <a:pt x="4537" y="8507"/>
                  </a:cubicBezTo>
                  <a:cubicBezTo>
                    <a:pt x="4537" y="8696"/>
                    <a:pt x="4380" y="8853"/>
                    <a:pt x="4191" y="8853"/>
                  </a:cubicBezTo>
                  <a:lnTo>
                    <a:pt x="1387" y="8853"/>
                  </a:lnTo>
                  <a:cubicBezTo>
                    <a:pt x="1198" y="8853"/>
                    <a:pt x="1040" y="8696"/>
                    <a:pt x="1040" y="8507"/>
                  </a:cubicBezTo>
                  <a:cubicBezTo>
                    <a:pt x="1040" y="8318"/>
                    <a:pt x="1198" y="8160"/>
                    <a:pt x="1387" y="8160"/>
                  </a:cubicBezTo>
                  <a:close/>
                  <a:moveTo>
                    <a:pt x="4191" y="9515"/>
                  </a:moveTo>
                  <a:cubicBezTo>
                    <a:pt x="4380" y="9515"/>
                    <a:pt x="4537" y="9673"/>
                    <a:pt x="4537" y="9893"/>
                  </a:cubicBezTo>
                  <a:cubicBezTo>
                    <a:pt x="4537" y="10082"/>
                    <a:pt x="4380" y="10240"/>
                    <a:pt x="4191" y="10240"/>
                  </a:cubicBezTo>
                  <a:lnTo>
                    <a:pt x="1387" y="10240"/>
                  </a:lnTo>
                  <a:cubicBezTo>
                    <a:pt x="1198" y="10240"/>
                    <a:pt x="1040" y="10082"/>
                    <a:pt x="1040" y="9893"/>
                  </a:cubicBezTo>
                  <a:cubicBezTo>
                    <a:pt x="1040" y="9673"/>
                    <a:pt x="1198" y="9515"/>
                    <a:pt x="1387" y="9515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1657"/>
                  </a:lnTo>
                  <a:cubicBezTo>
                    <a:pt x="1" y="11846"/>
                    <a:pt x="158" y="12004"/>
                    <a:pt x="347" y="12004"/>
                  </a:cubicBezTo>
                  <a:lnTo>
                    <a:pt x="7089" y="12004"/>
                  </a:lnTo>
                  <a:cubicBezTo>
                    <a:pt x="6239" y="11342"/>
                    <a:pt x="5671" y="10366"/>
                    <a:pt x="5671" y="9168"/>
                  </a:cubicBezTo>
                  <a:cubicBezTo>
                    <a:pt x="5671" y="7247"/>
                    <a:pt x="7247" y="5671"/>
                    <a:pt x="9168" y="5671"/>
                  </a:cubicBezTo>
                  <a:lnTo>
                    <a:pt x="9168" y="2805"/>
                  </a:lnTo>
                  <a:lnTo>
                    <a:pt x="6711" y="2805"/>
                  </a:lnTo>
                  <a:cubicBezTo>
                    <a:pt x="6522" y="2805"/>
                    <a:pt x="6365" y="2647"/>
                    <a:pt x="6365" y="2426"/>
                  </a:cubicBezTo>
                  <a:lnTo>
                    <a:pt x="63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2" name="Google Shape;352;p34"/>
          <p:cNvGrpSpPr/>
          <p:nvPr/>
        </p:nvGrpSpPr>
        <p:grpSpPr>
          <a:xfrm>
            <a:off x="955500" y="1771925"/>
            <a:ext cx="548700" cy="475200"/>
            <a:chOff x="635488" y="2308600"/>
            <a:chExt cx="548700" cy="475200"/>
          </a:xfrm>
        </p:grpSpPr>
        <p:sp>
          <p:nvSpPr>
            <p:cNvPr id="353" name="Google Shape;353;p34"/>
            <p:cNvSpPr/>
            <p:nvPr/>
          </p:nvSpPr>
          <p:spPr>
            <a:xfrm>
              <a:off x="635488" y="2308600"/>
              <a:ext cx="548700" cy="475200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3E516C"/>
            </a:solidFill>
            <a:ln w="9525" cap="flat" cmpd="sng">
              <a:solidFill>
                <a:srgbClr val="3E516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54" name="Google Shape;354;p34"/>
            <p:cNvGrpSpPr/>
            <p:nvPr/>
          </p:nvGrpSpPr>
          <p:grpSpPr>
            <a:xfrm>
              <a:off x="764154" y="2415441"/>
              <a:ext cx="276853" cy="278071"/>
              <a:chOff x="-49764975" y="3551225"/>
              <a:chExt cx="299300" cy="300650"/>
            </a:xfrm>
          </p:grpSpPr>
          <p:sp>
            <p:nvSpPr>
              <p:cNvPr id="355" name="Google Shape;355;p34"/>
              <p:cNvSpPr/>
              <p:nvPr/>
            </p:nvSpPr>
            <p:spPr>
              <a:xfrm>
                <a:off x="-49764975" y="3657325"/>
                <a:ext cx="3545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725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78"/>
                    </a:cubicBezTo>
                    <a:cubicBezTo>
                      <a:pt x="0" y="567"/>
                      <a:pt x="158" y="725"/>
                      <a:pt x="347" y="725"/>
                    </a:cubicBezTo>
                    <a:lnTo>
                      <a:pt x="1040" y="725"/>
                    </a:lnTo>
                    <a:cubicBezTo>
                      <a:pt x="1260" y="725"/>
                      <a:pt x="1418" y="567"/>
                      <a:pt x="1418" y="378"/>
                    </a:cubicBezTo>
                    <a:cubicBezTo>
                      <a:pt x="1386" y="158"/>
                      <a:pt x="1197" y="0"/>
                      <a:pt x="1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4"/>
              <p:cNvSpPr/>
              <p:nvPr/>
            </p:nvSpPr>
            <p:spPr>
              <a:xfrm>
                <a:off x="-49763400" y="3598250"/>
                <a:ext cx="3152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198" extrusionOk="0">
                    <a:moveTo>
                      <a:pt x="390" y="0"/>
                    </a:moveTo>
                    <a:cubicBezTo>
                      <a:pt x="299" y="0"/>
                      <a:pt x="205" y="32"/>
                      <a:pt x="126" y="95"/>
                    </a:cubicBezTo>
                    <a:cubicBezTo>
                      <a:pt x="0" y="221"/>
                      <a:pt x="0" y="441"/>
                      <a:pt x="126" y="599"/>
                    </a:cubicBezTo>
                    <a:lnTo>
                      <a:pt x="630" y="1103"/>
                    </a:lnTo>
                    <a:cubicBezTo>
                      <a:pt x="693" y="1166"/>
                      <a:pt x="780" y="1197"/>
                      <a:pt x="870" y="1197"/>
                    </a:cubicBezTo>
                    <a:cubicBezTo>
                      <a:pt x="961" y="1197"/>
                      <a:pt x="1056" y="1166"/>
                      <a:pt x="1134" y="1103"/>
                    </a:cubicBezTo>
                    <a:cubicBezTo>
                      <a:pt x="1260" y="1008"/>
                      <a:pt x="1260" y="756"/>
                      <a:pt x="1134" y="599"/>
                    </a:cubicBezTo>
                    <a:lnTo>
                      <a:pt x="630" y="95"/>
                    </a:lnTo>
                    <a:cubicBezTo>
                      <a:pt x="567" y="32"/>
                      <a:pt x="481" y="0"/>
                      <a:pt x="3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4"/>
              <p:cNvSpPr/>
              <p:nvPr/>
            </p:nvSpPr>
            <p:spPr>
              <a:xfrm>
                <a:off x="-49763400" y="3703975"/>
                <a:ext cx="315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22" extrusionOk="0">
                    <a:moveTo>
                      <a:pt x="882" y="1"/>
                    </a:moveTo>
                    <a:cubicBezTo>
                      <a:pt x="796" y="1"/>
                      <a:pt x="709" y="40"/>
                      <a:pt x="630" y="119"/>
                    </a:cubicBezTo>
                    <a:lnTo>
                      <a:pt x="126" y="623"/>
                    </a:lnTo>
                    <a:cubicBezTo>
                      <a:pt x="0" y="749"/>
                      <a:pt x="0" y="970"/>
                      <a:pt x="126" y="1127"/>
                    </a:cubicBezTo>
                    <a:cubicBezTo>
                      <a:pt x="189" y="1190"/>
                      <a:pt x="276" y="1222"/>
                      <a:pt x="366" y="1222"/>
                    </a:cubicBezTo>
                    <a:cubicBezTo>
                      <a:pt x="457" y="1222"/>
                      <a:pt x="551" y="1190"/>
                      <a:pt x="630" y="1127"/>
                    </a:cubicBezTo>
                    <a:lnTo>
                      <a:pt x="1134" y="623"/>
                    </a:lnTo>
                    <a:cubicBezTo>
                      <a:pt x="1260" y="497"/>
                      <a:pt x="1260" y="276"/>
                      <a:pt x="1134" y="119"/>
                    </a:cubicBezTo>
                    <a:cubicBezTo>
                      <a:pt x="1056" y="40"/>
                      <a:pt x="969" y="1"/>
                      <a:pt x="8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4"/>
              <p:cNvSpPr/>
              <p:nvPr/>
            </p:nvSpPr>
            <p:spPr>
              <a:xfrm>
                <a:off x="-49501125" y="3657325"/>
                <a:ext cx="3545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725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78"/>
                    </a:cubicBezTo>
                    <a:cubicBezTo>
                      <a:pt x="0" y="567"/>
                      <a:pt x="158" y="725"/>
                      <a:pt x="347" y="725"/>
                    </a:cubicBezTo>
                    <a:lnTo>
                      <a:pt x="1071" y="725"/>
                    </a:lnTo>
                    <a:cubicBezTo>
                      <a:pt x="1260" y="725"/>
                      <a:pt x="1418" y="567"/>
                      <a:pt x="1418" y="378"/>
                    </a:cubicBezTo>
                    <a:cubicBezTo>
                      <a:pt x="1418" y="158"/>
                      <a:pt x="1260" y="0"/>
                      <a:pt x="10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4"/>
              <p:cNvSpPr/>
              <p:nvPr/>
            </p:nvSpPr>
            <p:spPr>
              <a:xfrm>
                <a:off x="-49499550" y="3598250"/>
                <a:ext cx="31525" cy="305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22" extrusionOk="0">
                    <a:moveTo>
                      <a:pt x="906" y="0"/>
                    </a:moveTo>
                    <a:cubicBezTo>
                      <a:pt x="812" y="0"/>
                      <a:pt x="709" y="32"/>
                      <a:pt x="630" y="95"/>
                    </a:cubicBezTo>
                    <a:lnTo>
                      <a:pt x="126" y="599"/>
                    </a:lnTo>
                    <a:cubicBezTo>
                      <a:pt x="0" y="725"/>
                      <a:pt x="0" y="945"/>
                      <a:pt x="126" y="1103"/>
                    </a:cubicBezTo>
                    <a:cubicBezTo>
                      <a:pt x="205" y="1182"/>
                      <a:pt x="292" y="1221"/>
                      <a:pt x="378" y="1221"/>
                    </a:cubicBezTo>
                    <a:cubicBezTo>
                      <a:pt x="465" y="1221"/>
                      <a:pt x="552" y="1182"/>
                      <a:pt x="630" y="1103"/>
                    </a:cubicBezTo>
                    <a:lnTo>
                      <a:pt x="1134" y="599"/>
                    </a:lnTo>
                    <a:cubicBezTo>
                      <a:pt x="1260" y="473"/>
                      <a:pt x="1260" y="252"/>
                      <a:pt x="1134" y="95"/>
                    </a:cubicBezTo>
                    <a:cubicBezTo>
                      <a:pt x="1087" y="32"/>
                      <a:pt x="1001" y="0"/>
                      <a:pt x="90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4"/>
              <p:cNvSpPr/>
              <p:nvPr/>
            </p:nvSpPr>
            <p:spPr>
              <a:xfrm>
                <a:off x="-49499550" y="3704575"/>
                <a:ext cx="31525" cy="2995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198" extrusionOk="0">
                    <a:moveTo>
                      <a:pt x="390" y="0"/>
                    </a:moveTo>
                    <a:cubicBezTo>
                      <a:pt x="300" y="0"/>
                      <a:pt x="205" y="32"/>
                      <a:pt x="126" y="95"/>
                    </a:cubicBezTo>
                    <a:cubicBezTo>
                      <a:pt x="0" y="221"/>
                      <a:pt x="0" y="441"/>
                      <a:pt x="126" y="599"/>
                    </a:cubicBezTo>
                    <a:lnTo>
                      <a:pt x="630" y="1103"/>
                    </a:lnTo>
                    <a:cubicBezTo>
                      <a:pt x="693" y="1166"/>
                      <a:pt x="780" y="1198"/>
                      <a:pt x="871" y="1198"/>
                    </a:cubicBezTo>
                    <a:cubicBezTo>
                      <a:pt x="961" y="1198"/>
                      <a:pt x="1056" y="1166"/>
                      <a:pt x="1134" y="1103"/>
                    </a:cubicBezTo>
                    <a:cubicBezTo>
                      <a:pt x="1260" y="1009"/>
                      <a:pt x="1260" y="757"/>
                      <a:pt x="1134" y="599"/>
                    </a:cubicBezTo>
                    <a:lnTo>
                      <a:pt x="630" y="95"/>
                    </a:lnTo>
                    <a:cubicBezTo>
                      <a:pt x="567" y="32"/>
                      <a:pt x="481" y="0"/>
                      <a:pt x="39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4"/>
              <p:cNvSpPr/>
              <p:nvPr/>
            </p:nvSpPr>
            <p:spPr>
              <a:xfrm>
                <a:off x="-49725642" y="3551225"/>
                <a:ext cx="215051" cy="210875"/>
              </a:xfrm>
              <a:custGeom>
                <a:avLst/>
                <a:gdLst/>
                <a:ahLst/>
                <a:cxnLst/>
                <a:rect l="l" t="t" r="r" b="b"/>
                <a:pathLst>
                  <a:path w="8602" h="8435" extrusionOk="0">
                    <a:moveTo>
                      <a:pt x="4354" y="0"/>
                    </a:moveTo>
                    <a:cubicBezTo>
                      <a:pt x="4070" y="0"/>
                      <a:pt x="3783" y="28"/>
                      <a:pt x="3497" y="86"/>
                    </a:cubicBezTo>
                    <a:cubicBezTo>
                      <a:pt x="1922" y="401"/>
                      <a:pt x="630" y="1724"/>
                      <a:pt x="252" y="3299"/>
                    </a:cubicBezTo>
                    <a:cubicBezTo>
                      <a:pt x="0" y="4654"/>
                      <a:pt x="347" y="6040"/>
                      <a:pt x="1261" y="7017"/>
                    </a:cubicBezTo>
                    <a:cubicBezTo>
                      <a:pt x="1607" y="7395"/>
                      <a:pt x="1828" y="7930"/>
                      <a:pt x="1922" y="8434"/>
                    </a:cubicBezTo>
                    <a:lnTo>
                      <a:pt x="3025" y="8434"/>
                    </a:lnTo>
                    <a:lnTo>
                      <a:pt x="3025" y="5284"/>
                    </a:lnTo>
                    <a:cubicBezTo>
                      <a:pt x="3025" y="5158"/>
                      <a:pt x="4064" y="3141"/>
                      <a:pt x="4127" y="3047"/>
                    </a:cubicBezTo>
                    <a:cubicBezTo>
                      <a:pt x="4190" y="2921"/>
                      <a:pt x="4317" y="2858"/>
                      <a:pt x="4443" y="2858"/>
                    </a:cubicBezTo>
                    <a:cubicBezTo>
                      <a:pt x="4569" y="2858"/>
                      <a:pt x="4695" y="2921"/>
                      <a:pt x="4758" y="3047"/>
                    </a:cubicBezTo>
                    <a:cubicBezTo>
                      <a:pt x="4852" y="3141"/>
                      <a:pt x="5860" y="5158"/>
                      <a:pt x="5860" y="5284"/>
                    </a:cubicBezTo>
                    <a:lnTo>
                      <a:pt x="5860" y="8434"/>
                    </a:lnTo>
                    <a:lnTo>
                      <a:pt x="6963" y="8434"/>
                    </a:lnTo>
                    <a:cubicBezTo>
                      <a:pt x="7057" y="7930"/>
                      <a:pt x="7278" y="7395"/>
                      <a:pt x="7625" y="6985"/>
                    </a:cubicBezTo>
                    <a:cubicBezTo>
                      <a:pt x="8255" y="6260"/>
                      <a:pt x="8601" y="5284"/>
                      <a:pt x="8601" y="4244"/>
                    </a:cubicBezTo>
                    <a:cubicBezTo>
                      <a:pt x="8601" y="2984"/>
                      <a:pt x="8066" y="1787"/>
                      <a:pt x="7026" y="936"/>
                    </a:cubicBezTo>
                    <a:cubicBezTo>
                      <a:pt x="6270" y="327"/>
                      <a:pt x="5327" y="0"/>
                      <a:pt x="43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4"/>
              <p:cNvSpPr/>
              <p:nvPr/>
            </p:nvSpPr>
            <p:spPr>
              <a:xfrm>
                <a:off x="-49633450" y="3697475"/>
                <a:ext cx="354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2616" extrusionOk="0">
                    <a:moveTo>
                      <a:pt x="0" y="1"/>
                    </a:moveTo>
                    <a:lnTo>
                      <a:pt x="0" y="2616"/>
                    </a:lnTo>
                    <a:lnTo>
                      <a:pt x="1418" y="2616"/>
                    </a:lnTo>
                    <a:lnTo>
                      <a:pt x="1418" y="1"/>
                    </a:lnTo>
                    <a:cubicBezTo>
                      <a:pt x="1198" y="95"/>
                      <a:pt x="946" y="127"/>
                      <a:pt x="725" y="127"/>
                    </a:cubicBezTo>
                    <a:cubicBezTo>
                      <a:pt x="473" y="127"/>
                      <a:pt x="252" y="95"/>
                      <a:pt x="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4"/>
              <p:cNvSpPr/>
              <p:nvPr/>
            </p:nvSpPr>
            <p:spPr>
              <a:xfrm>
                <a:off x="-49676775" y="3780975"/>
                <a:ext cx="1236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4947" h="1387" extrusionOk="0">
                    <a:moveTo>
                      <a:pt x="1" y="0"/>
                    </a:moveTo>
                    <a:lnTo>
                      <a:pt x="1" y="347"/>
                    </a:lnTo>
                    <a:cubicBezTo>
                      <a:pt x="1" y="946"/>
                      <a:pt x="473" y="1387"/>
                      <a:pt x="1072" y="1387"/>
                    </a:cubicBezTo>
                    <a:lnTo>
                      <a:pt x="3876" y="1387"/>
                    </a:lnTo>
                    <a:cubicBezTo>
                      <a:pt x="4474" y="1387"/>
                      <a:pt x="4947" y="946"/>
                      <a:pt x="4947" y="347"/>
                    </a:cubicBezTo>
                    <a:lnTo>
                      <a:pt x="494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4"/>
              <p:cNvSpPr/>
              <p:nvPr/>
            </p:nvSpPr>
            <p:spPr>
              <a:xfrm>
                <a:off x="-49630300" y="3651800"/>
                <a:ext cx="29150" cy="3132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253" extrusionOk="0">
                    <a:moveTo>
                      <a:pt x="599" y="1"/>
                    </a:moveTo>
                    <a:lnTo>
                      <a:pt x="0" y="1135"/>
                    </a:lnTo>
                    <a:cubicBezTo>
                      <a:pt x="189" y="1214"/>
                      <a:pt x="386" y="1253"/>
                      <a:pt x="583" y="1253"/>
                    </a:cubicBezTo>
                    <a:cubicBezTo>
                      <a:pt x="780" y="1253"/>
                      <a:pt x="977" y="1214"/>
                      <a:pt x="1166" y="1135"/>
                    </a:cubicBezTo>
                    <a:lnTo>
                      <a:pt x="59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4"/>
              <p:cNvSpPr/>
              <p:nvPr/>
            </p:nvSpPr>
            <p:spPr>
              <a:xfrm>
                <a:off x="-49657875" y="3833750"/>
                <a:ext cx="85100" cy="18125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725" extrusionOk="0">
                    <a:moveTo>
                      <a:pt x="1" y="0"/>
                    </a:moveTo>
                    <a:cubicBezTo>
                      <a:pt x="158" y="410"/>
                      <a:pt x="536" y="725"/>
                      <a:pt x="977" y="725"/>
                    </a:cubicBezTo>
                    <a:lnTo>
                      <a:pt x="2395" y="725"/>
                    </a:lnTo>
                    <a:cubicBezTo>
                      <a:pt x="2868" y="725"/>
                      <a:pt x="3246" y="410"/>
                      <a:pt x="340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Rectángulo 3"/>
          <p:cNvSpPr/>
          <p:nvPr/>
        </p:nvSpPr>
        <p:spPr>
          <a:xfrm>
            <a:off x="1229850" y="2369696"/>
            <a:ext cx="3189952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100" kern="1200" dirty="0">
                <a:solidFill>
                  <a:schemeClr val="tx1"/>
                </a:solidFill>
              </a:rPr>
              <a:t>En esta Sección, cualquier referencia a un género o a una especie determinada de un animal se aplican también, salvo disposición en contrario, a los animales jóvenes de ese género o de esa especie.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229850" y="3224891"/>
            <a:ext cx="3081027" cy="383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050" b="1" kern="1200" dirty="0">
                <a:solidFill>
                  <a:schemeClr val="accent5">
                    <a:lumMod val="75000"/>
                  </a:schemeClr>
                </a:solidFill>
              </a:rPr>
              <a:t>Partida 01.01 Caballos, asnos, muslos y burdéganos, vivos.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205827" y="3687281"/>
            <a:ext cx="3213975" cy="528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050" b="1" kern="1200" dirty="0">
                <a:solidFill>
                  <a:srgbClr val="002060"/>
                </a:solidFill>
              </a:rPr>
              <a:t>Partida 01.05 Gallos, gallinas, patos, gansos, pavos (gallipavos) y pintadas, de las especies domésticas, vivos.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0" y="116427"/>
            <a:ext cx="1137289" cy="957461"/>
          </a:xfrm>
          <a:prstGeom prst="rect">
            <a:avLst/>
          </a:prstGeom>
        </p:spPr>
      </p:pic>
      <p:pic>
        <p:nvPicPr>
          <p:cNvPr id="37" name="Imagen 3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100702" y="4526557"/>
            <a:ext cx="1907619" cy="61694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943718" y="2091262"/>
            <a:ext cx="3428375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100" kern="1200" dirty="0">
                <a:solidFill>
                  <a:schemeClr val="tx1"/>
                </a:solidFill>
              </a:rPr>
              <a:t>30.01 Glándulas y demás órganos para usos opoterápicos, desecados, incluso pulverizados; extractos de glándulas o de otros órganos o de sus secreciones, para usos opoterápicos; heparina y sus sales; las demás sustancias humanas o animales preparadas para usos terapéuticos o profilácticos, no expresadas ni comprendidas en otra parte.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013104" y="3401641"/>
            <a:ext cx="335898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050" b="1" kern="1200">
                <a:solidFill>
                  <a:srgbClr val="002060"/>
                </a:solidFill>
              </a:rPr>
              <a:t>2.–	Salvo disposición en contrario, cualquier referencia en la Nomenclatura a productos secos o desecados alcanza también a los productos deshidratados, evaporados o liofilizados</a:t>
            </a:r>
            <a:endParaRPr lang="es-MX" sz="1050">
              <a:solidFill>
                <a:srgbClr val="002060"/>
              </a:solidFill>
            </a:endParaRP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8" y="2793958"/>
            <a:ext cx="1163169" cy="1113795"/>
          </a:xfrm>
          <a:prstGeom prst="flowChartConnector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9288" y="4009396"/>
            <a:ext cx="1234087" cy="1097907"/>
          </a:xfrm>
          <a:prstGeom prst="flowChartConnector">
            <a:avLst/>
          </a:prstGeom>
        </p:spPr>
      </p:pic>
      <p:pic>
        <p:nvPicPr>
          <p:cNvPr id="46" name="Picture 2" descr="http://webs.uvigo.es/mmegias/a-imagenes-grandes/imagenes-esq/cerdo-exocrina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538" y="593394"/>
            <a:ext cx="1483976" cy="14002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90" y="116427"/>
            <a:ext cx="1137289" cy="957461"/>
          </a:xfrm>
          <a:prstGeom prst="rect">
            <a:avLst/>
          </a:prstGeom>
        </p:spPr>
      </p:pic>
      <p:pic>
        <p:nvPicPr>
          <p:cNvPr id="4" name="Imagen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100702" y="4526557"/>
            <a:ext cx="1907619" cy="616943"/>
          </a:xfrm>
          <a:prstGeom prst="rect">
            <a:avLst/>
          </a:prstGeom>
        </p:spPr>
      </p:pic>
      <p:sp>
        <p:nvSpPr>
          <p:cNvPr id="36" name="Título 1">
            <a:extLst>
              <a:ext uri="{FF2B5EF4-FFF2-40B4-BE49-F238E27FC236}">
                <a16:creationId xmlns:a16="http://schemas.microsoft.com/office/drawing/2014/main" id="{0A17C651-6C6C-40B3-B3BF-79D6511F9356}"/>
              </a:ext>
            </a:extLst>
          </p:cNvPr>
          <p:cNvSpPr txBox="1">
            <a:spLocks/>
          </p:cNvSpPr>
          <p:nvPr/>
        </p:nvSpPr>
        <p:spPr>
          <a:xfrm>
            <a:off x="6548592" y="1838466"/>
            <a:ext cx="2622577" cy="117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s-ES_tradnl" sz="1400" dirty="0">
                <a:latin typeface="Arial Black" panose="020B0A04020102020204" pitchFamily="34" charset="0"/>
              </a:rPr>
              <a:t>Partida 02.01 </a:t>
            </a:r>
            <a:br>
              <a:rPr lang="es-ES_tradnl" sz="1400" dirty="0">
                <a:latin typeface="Arial Black" panose="020B0A04020102020204" pitchFamily="34" charset="0"/>
              </a:rPr>
            </a:b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Carne de animales de la especie </a:t>
            </a:r>
            <a:r>
              <a:rPr lang="es-ES_tradnl" sz="1400" dirty="0">
                <a:latin typeface="Arial Black" panose="020B0A04020102020204" pitchFamily="34" charset="0"/>
              </a:rPr>
              <a:t>bovina, </a:t>
            </a:r>
            <a:r>
              <a:rPr lang="es-ES_tradnl" sz="14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fresca o refrigerada.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374F1FA-7713-4BFF-B65C-075A531AA13C}"/>
              </a:ext>
            </a:extLst>
          </p:cNvPr>
          <p:cNvSpPr txBox="1"/>
          <p:nvPr/>
        </p:nvSpPr>
        <p:spPr>
          <a:xfrm>
            <a:off x="2043986" y="452826"/>
            <a:ext cx="3485406" cy="48720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marL="0" lvl="0" indent="0" algn="just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1200" b="1" kern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0201.10 </a:t>
            </a:r>
            <a:r>
              <a:rPr lang="es-MX" sz="1200" kern="1200" dirty="0">
                <a:latin typeface="Arial" pitchFamily="34" charset="0"/>
                <a:cs typeface="Arial" pitchFamily="34" charset="0"/>
              </a:rPr>
              <a:t>- </a:t>
            </a:r>
            <a:r>
              <a:rPr lang="es-MX" sz="1200" b="1" kern="1200" dirty="0">
                <a:latin typeface="Arial" pitchFamily="34" charset="0"/>
                <a:cs typeface="Arial" pitchFamily="34" charset="0"/>
              </a:rPr>
              <a:t>En canales o medios canales</a:t>
            </a:r>
            <a:endParaRPr lang="es-MX" sz="1200" kern="1200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18F31E1-0A12-45E0-8167-82F0145C2A97}"/>
              </a:ext>
            </a:extLst>
          </p:cNvPr>
          <p:cNvSpPr txBox="1"/>
          <p:nvPr/>
        </p:nvSpPr>
        <p:spPr>
          <a:xfrm>
            <a:off x="1037395" y="1441321"/>
            <a:ext cx="2443565" cy="49717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1200" b="1" kern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0201.20 </a:t>
            </a:r>
            <a:r>
              <a:rPr lang="es-MX" sz="1200" kern="1200" dirty="0">
                <a:latin typeface="Arial" pitchFamily="34" charset="0"/>
                <a:cs typeface="Arial" pitchFamily="34" charset="0"/>
              </a:rPr>
              <a:t>- </a:t>
            </a:r>
            <a:r>
              <a:rPr lang="es-MX" sz="1200" b="1" kern="1200" dirty="0">
                <a:latin typeface="Arial" pitchFamily="34" charset="0"/>
                <a:cs typeface="Arial" pitchFamily="34" charset="0"/>
              </a:rPr>
              <a:t>Los demás cortes (trozos) sin deshuesar.</a:t>
            </a:r>
            <a:endParaRPr lang="es-MX" sz="1200" kern="1200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1B02A8C-C4B9-4C55-B63B-FDB9B2A1DF86}"/>
              </a:ext>
            </a:extLst>
          </p:cNvPr>
          <p:cNvSpPr txBox="1"/>
          <p:nvPr/>
        </p:nvSpPr>
        <p:spPr>
          <a:xfrm>
            <a:off x="189655" y="3324907"/>
            <a:ext cx="2316360" cy="3317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marL="0" lvl="0" indent="0" algn="l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MX" sz="1200" b="1" kern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0201.30</a:t>
            </a:r>
            <a:r>
              <a:rPr lang="es-MX" sz="1200" kern="1200" dirty="0">
                <a:latin typeface="Arial" pitchFamily="34" charset="0"/>
                <a:cs typeface="Arial" pitchFamily="34" charset="0"/>
              </a:rPr>
              <a:t> - </a:t>
            </a:r>
            <a:r>
              <a:rPr lang="es-MX" sz="1200" b="1" kern="1200" dirty="0">
                <a:latin typeface="Arial" pitchFamily="34" charset="0"/>
                <a:cs typeface="Arial" pitchFamily="34" charset="0"/>
              </a:rPr>
              <a:t>Deshuesada</a:t>
            </a:r>
            <a:endParaRPr lang="es-MX" sz="1200" kern="1200" dirty="0"/>
          </a:p>
        </p:txBody>
      </p:sp>
      <p:cxnSp>
        <p:nvCxnSpPr>
          <p:cNvPr id="47" name="Conector angular 46"/>
          <p:cNvCxnSpPr/>
          <p:nvPr/>
        </p:nvCxnSpPr>
        <p:spPr>
          <a:xfrm>
            <a:off x="4992870" y="742182"/>
            <a:ext cx="923783" cy="781937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48" name="Grupo 47">
            <a:extLst>
              <a:ext uri="{FF2B5EF4-FFF2-40B4-BE49-F238E27FC236}">
                <a16:creationId xmlns:a16="http://schemas.microsoft.com/office/drawing/2014/main" id="{DFDFCA6C-27C6-49FF-A454-6B0E048D3634}"/>
              </a:ext>
            </a:extLst>
          </p:cNvPr>
          <p:cNvGrpSpPr/>
          <p:nvPr/>
        </p:nvGrpSpPr>
        <p:grpSpPr>
          <a:xfrm rot="2639655">
            <a:off x="3904829" y="1376436"/>
            <a:ext cx="1024082" cy="1212116"/>
            <a:chOff x="1312545" y="71"/>
            <a:chExt cx="1310630" cy="1506471"/>
          </a:xfrm>
        </p:grpSpPr>
        <p:sp>
          <p:nvSpPr>
            <p:cNvPr id="49" name="Hexágono 48">
              <a:extLst>
                <a:ext uri="{FF2B5EF4-FFF2-40B4-BE49-F238E27FC236}">
                  <a16:creationId xmlns:a16="http://schemas.microsoft.com/office/drawing/2014/main" id="{1867F977-772C-4310-B47E-89ABE7981919}"/>
                </a:ext>
              </a:extLst>
            </p:cNvPr>
            <p:cNvSpPr/>
            <p:nvPr/>
          </p:nvSpPr>
          <p:spPr>
            <a:xfrm rot="5400000">
              <a:off x="121462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  <p:sp>
          <p:nvSpPr>
            <p:cNvPr id="50" name="Hexágono 4">
              <a:extLst>
                <a:ext uri="{FF2B5EF4-FFF2-40B4-BE49-F238E27FC236}">
                  <a16:creationId xmlns:a16="http://schemas.microsoft.com/office/drawing/2014/main" id="{65DE8D62-C169-4C00-A2D5-BBD8A98BBF81}"/>
                </a:ext>
              </a:extLst>
            </p:cNvPr>
            <p:cNvSpPr txBox="1"/>
            <p:nvPr/>
          </p:nvSpPr>
          <p:spPr>
            <a:xfrm>
              <a:off x="1516784" y="234830"/>
              <a:ext cx="902150" cy="103695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3600" kern="1200"/>
            </a:p>
          </p:txBody>
        </p:sp>
      </p:grpSp>
      <p:graphicFrame>
        <p:nvGraphicFramePr>
          <p:cNvPr id="51" name="1 Objeto">
            <a:extLst>
              <a:ext uri="{FF2B5EF4-FFF2-40B4-BE49-F238E27FC236}">
                <a16:creationId xmlns:a16="http://schemas.microsoft.com/office/drawing/2014/main" id="{5A5B4DC8-49F1-4D38-9C47-42C1DBED58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0713050"/>
              </p:ext>
            </p:extLst>
          </p:nvPr>
        </p:nvGraphicFramePr>
        <p:xfrm>
          <a:off x="4050502" y="1555050"/>
          <a:ext cx="732733" cy="8805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4" imgW="5657143" imgH="3828571" progId="PBrush">
                  <p:embed/>
                </p:oleObj>
              </mc:Choice>
              <mc:Fallback>
                <p:oleObj name="Imagen de mapa de bits" r:id="rId4" imgW="5657143" imgH="3828571" progId="PBrush">
                  <p:embed/>
                  <p:pic>
                    <p:nvPicPr>
                      <p:cNvPr id="114" name="1 Objeto">
                        <a:extLst>
                          <a:ext uri="{FF2B5EF4-FFF2-40B4-BE49-F238E27FC236}">
                            <a16:creationId xmlns:a16="http://schemas.microsoft.com/office/drawing/2014/main" id="{5A5B4DC8-49F1-4D38-9C47-42C1DBED589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0502" y="1555050"/>
                        <a:ext cx="732733" cy="8805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2" name="Conector angular 51"/>
          <p:cNvCxnSpPr/>
          <p:nvPr/>
        </p:nvCxnSpPr>
        <p:spPr>
          <a:xfrm>
            <a:off x="2285146" y="1911351"/>
            <a:ext cx="1699686" cy="444409"/>
          </a:xfrm>
          <a:prstGeom prst="bentConnector3">
            <a:avLst>
              <a:gd name="adj1" fmla="val 187"/>
            </a:avLst>
          </a:prstGeom>
          <a:ln w="952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53" name="Grupo 52">
            <a:extLst>
              <a:ext uri="{FF2B5EF4-FFF2-40B4-BE49-F238E27FC236}">
                <a16:creationId xmlns:a16="http://schemas.microsoft.com/office/drawing/2014/main" id="{F20BB636-A7F2-46E8-AF79-740428BA0C68}"/>
              </a:ext>
            </a:extLst>
          </p:cNvPr>
          <p:cNvGrpSpPr/>
          <p:nvPr/>
        </p:nvGrpSpPr>
        <p:grpSpPr>
          <a:xfrm rot="9159788">
            <a:off x="2112217" y="2886812"/>
            <a:ext cx="1271154" cy="1372545"/>
            <a:chOff x="1312545" y="71"/>
            <a:chExt cx="1310630" cy="1506471"/>
          </a:xfrm>
          <a:noFill/>
        </p:grpSpPr>
        <p:sp>
          <p:nvSpPr>
            <p:cNvPr id="54" name="Hexágono 53">
              <a:extLst>
                <a:ext uri="{FF2B5EF4-FFF2-40B4-BE49-F238E27FC236}">
                  <a16:creationId xmlns:a16="http://schemas.microsoft.com/office/drawing/2014/main" id="{3262919D-3CAC-4256-BAC7-FB3E2C13CEE5}"/>
                </a:ext>
              </a:extLst>
            </p:cNvPr>
            <p:cNvSpPr/>
            <p:nvPr/>
          </p:nvSpPr>
          <p:spPr>
            <a:xfrm rot="5400000">
              <a:off x="1214624" y="97992"/>
              <a:ext cx="1506471" cy="1310630"/>
            </a:xfrm>
            <a:prstGeom prst="hexagon">
              <a:avLst>
                <a:gd name="adj" fmla="val 25000"/>
                <a:gd name="vf" fmla="val 115470"/>
              </a:avLst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Hexágono 4">
              <a:extLst>
                <a:ext uri="{FF2B5EF4-FFF2-40B4-BE49-F238E27FC236}">
                  <a16:creationId xmlns:a16="http://schemas.microsoft.com/office/drawing/2014/main" id="{5BBD8EAA-758C-4AFA-A52F-4C9840A618C7}"/>
                </a:ext>
              </a:extLst>
            </p:cNvPr>
            <p:cNvSpPr txBox="1"/>
            <p:nvPr/>
          </p:nvSpPr>
          <p:spPr>
            <a:xfrm>
              <a:off x="1516784" y="234830"/>
              <a:ext cx="902150" cy="103695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3600" kern="1200"/>
            </a:p>
          </p:txBody>
        </p:sp>
      </p:grpSp>
      <p:graphicFrame>
        <p:nvGraphicFramePr>
          <p:cNvPr id="56" name="27 Objeto">
            <a:extLst>
              <a:ext uri="{FF2B5EF4-FFF2-40B4-BE49-F238E27FC236}">
                <a16:creationId xmlns:a16="http://schemas.microsoft.com/office/drawing/2014/main" id="{7E0CC2EB-2A63-441F-80F9-2F75712AB3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571830"/>
              </p:ext>
            </p:extLst>
          </p:nvPr>
        </p:nvGraphicFramePr>
        <p:xfrm>
          <a:off x="2506015" y="3042862"/>
          <a:ext cx="483557" cy="1079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n de mapa de bits" r:id="rId6" imgW="3142857" imgH="4742857" progId="PBrush">
                  <p:embed/>
                </p:oleObj>
              </mc:Choice>
              <mc:Fallback>
                <p:oleObj name="Imagen de mapa de bits" r:id="rId6" imgW="3142857" imgH="4742857" progId="PBrush">
                  <p:embed/>
                  <p:pic>
                    <p:nvPicPr>
                      <p:cNvPr id="125" name="27 Objeto">
                        <a:extLst>
                          <a:ext uri="{FF2B5EF4-FFF2-40B4-BE49-F238E27FC236}">
                            <a16:creationId xmlns:a16="http://schemas.microsoft.com/office/drawing/2014/main" id="{7E0CC2EB-2A63-441F-80F9-2F75712AB3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6015" y="3042862"/>
                        <a:ext cx="483557" cy="1079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7" name="Conector angular 56"/>
          <p:cNvCxnSpPr/>
          <p:nvPr/>
        </p:nvCxnSpPr>
        <p:spPr>
          <a:xfrm rot="10800000">
            <a:off x="1264879" y="3573084"/>
            <a:ext cx="955136" cy="549349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9" name="Imagen 5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3" b="96250" l="9985" r="89862">
                        <a14:foregroundMark x1="24885" y1="96333" x2="47158" y2="86583"/>
                        <a14:foregroundMark x1="41935" y1="10667" x2="39324" y2="2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918074">
            <a:off x="4434756" y="336994"/>
            <a:ext cx="2428232" cy="466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85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179" y="1419754"/>
            <a:ext cx="3492887" cy="1906118"/>
          </a:xfrm>
          <a:prstGeom prst="rect">
            <a:avLst/>
          </a:prstGeom>
        </p:spPr>
      </p:pic>
      <p:sp>
        <p:nvSpPr>
          <p:cNvPr id="35" name="Hexágono 34">
            <a:extLst>
              <a:ext uri="{FF2B5EF4-FFF2-40B4-BE49-F238E27FC236}">
                <a16:creationId xmlns:a16="http://schemas.microsoft.com/office/drawing/2014/main" id="{970E8C5C-66DD-4A46-81EB-EA7DA4C02F62}"/>
              </a:ext>
            </a:extLst>
          </p:cNvPr>
          <p:cNvSpPr/>
          <p:nvPr/>
        </p:nvSpPr>
        <p:spPr>
          <a:xfrm rot="10800000">
            <a:off x="5319683" y="376517"/>
            <a:ext cx="1421183" cy="891138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50800" dir="5400000" algn="ctr" rotWithShape="0">
              <a:schemeClr val="bg1"/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pic>
        <p:nvPicPr>
          <p:cNvPr id="3" name="Imagen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90085" y="4464984"/>
            <a:ext cx="1907619" cy="616943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59AA0F19-F983-4077-A110-F72FAE33FFE2}"/>
              </a:ext>
            </a:extLst>
          </p:cNvPr>
          <p:cNvSpPr txBox="1">
            <a:spLocks/>
          </p:cNvSpPr>
          <p:nvPr/>
        </p:nvSpPr>
        <p:spPr>
          <a:xfrm>
            <a:off x="6721649" y="1614991"/>
            <a:ext cx="2381169" cy="1471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s-ES_tradnl" sz="1400" dirty="0">
                <a:latin typeface="Arial Black" panose="020B0A04020102020204" pitchFamily="34" charset="0"/>
              </a:rPr>
              <a:t>Partida 02.03</a:t>
            </a:r>
            <a:br>
              <a:rPr lang="es-ES_tradnl" sz="1400" dirty="0">
                <a:latin typeface="Arial Black" panose="020B0A04020102020204" pitchFamily="34" charset="0"/>
              </a:rPr>
            </a:br>
            <a:r>
              <a:rPr lang="es-ES_tradnl" sz="1400" dirty="0">
                <a:latin typeface="Arial Black" panose="020B0A04020102020204" pitchFamily="34" charset="0"/>
              </a:rPr>
              <a:t> </a:t>
            </a:r>
            <a:r>
              <a:rPr lang="es-ES_tradnl" sz="1400" dirty="0">
                <a:latin typeface="Arial" panose="020B0604020202020204" pitchFamily="34" charset="0"/>
                <a:cs typeface="Arial" panose="020B0604020202020204" pitchFamily="34" charset="0"/>
              </a:rPr>
              <a:t>Carne de animales de la especie </a:t>
            </a:r>
            <a:r>
              <a:rPr lang="es-ES_tradnl" sz="1400" dirty="0">
                <a:latin typeface="Arial Black" panose="020B0A04020102020204" pitchFamily="34" charset="0"/>
              </a:rPr>
              <a:t>porcina, fresca, </a:t>
            </a:r>
            <a:r>
              <a:rPr lang="es-ES_tradnl" sz="14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refrigerada o congelada.</a:t>
            </a:r>
          </a:p>
        </p:txBody>
      </p:sp>
      <p:pic>
        <p:nvPicPr>
          <p:cNvPr id="17" name="Picture 4" descr="Resultado de imagen para carne pórcina en medias canales">
            <a:extLst>
              <a:ext uri="{FF2B5EF4-FFF2-40B4-BE49-F238E27FC236}">
                <a16:creationId xmlns:a16="http://schemas.microsoft.com/office/drawing/2014/main" id="{6E3B051F-9652-416E-808B-1C58880D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54" y="587622"/>
            <a:ext cx="1075243" cy="61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4 CuadroTexto">
            <a:extLst>
              <a:ext uri="{FF2B5EF4-FFF2-40B4-BE49-F238E27FC236}">
                <a16:creationId xmlns:a16="http://schemas.microsoft.com/office/drawing/2014/main" id="{FC8E458C-7843-4754-B261-25D7666348D4}"/>
              </a:ext>
            </a:extLst>
          </p:cNvPr>
          <p:cNvSpPr txBox="1"/>
          <p:nvPr/>
        </p:nvSpPr>
        <p:spPr>
          <a:xfrm>
            <a:off x="1680450" y="184232"/>
            <a:ext cx="3639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               -</a:t>
            </a:r>
            <a:r>
              <a:rPr lang="es-MX" sz="1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Fresca o refrigerada:</a:t>
            </a:r>
          </a:p>
          <a:p>
            <a:pPr algn="r"/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0203.11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- - 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En canales o medios canales 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CB00E456-8D0C-4E4B-9370-3A3D54257BEE}"/>
              </a:ext>
            </a:extLst>
          </p:cNvPr>
          <p:cNvGrpSpPr/>
          <p:nvPr/>
        </p:nvGrpSpPr>
        <p:grpSpPr>
          <a:xfrm rot="5400000">
            <a:off x="2992743" y="1124879"/>
            <a:ext cx="1082873" cy="1258059"/>
            <a:chOff x="2604698" y="2916040"/>
            <a:chExt cx="1492405" cy="1715409"/>
          </a:xfrm>
        </p:grpSpPr>
        <p:sp>
          <p:nvSpPr>
            <p:cNvPr id="20" name="Hexágono 19">
              <a:extLst>
                <a:ext uri="{FF2B5EF4-FFF2-40B4-BE49-F238E27FC236}">
                  <a16:creationId xmlns:a16="http://schemas.microsoft.com/office/drawing/2014/main" id="{970E8C5C-66DD-4A46-81EB-EA7DA4C02F62}"/>
                </a:ext>
              </a:extLst>
            </p:cNvPr>
            <p:cNvSpPr/>
            <p:nvPr/>
          </p:nvSpPr>
          <p:spPr>
            <a:xfrm rot="5400000">
              <a:off x="2493196" y="3027542"/>
              <a:ext cx="1715409" cy="1492405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Hexágono 4">
              <a:extLst>
                <a:ext uri="{FF2B5EF4-FFF2-40B4-BE49-F238E27FC236}">
                  <a16:creationId xmlns:a16="http://schemas.microsoft.com/office/drawing/2014/main" id="{8C9C1FD5-AF1E-4F84-A3F0-02FC81334DD5}"/>
                </a:ext>
              </a:extLst>
            </p:cNvPr>
            <p:cNvSpPr txBox="1"/>
            <p:nvPr/>
          </p:nvSpPr>
          <p:spPr>
            <a:xfrm>
              <a:off x="2837264" y="3183358"/>
              <a:ext cx="1027273" cy="118077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7630" tIns="87630" rIns="87630" bIns="87630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2300" kern="1200" dirty="0"/>
            </a:p>
          </p:txBody>
        </p:sp>
      </p:grpSp>
      <p:pic>
        <p:nvPicPr>
          <p:cNvPr id="22" name="Picture 4" descr="Resultado de imagen para piernas de puerco congelada">
            <a:extLst>
              <a:ext uri="{FF2B5EF4-FFF2-40B4-BE49-F238E27FC236}">
                <a16:creationId xmlns:a16="http://schemas.microsoft.com/office/drawing/2014/main" id="{939520D6-DB86-4689-A7DC-42BD78155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48" b="91545" l="10000" r="90000">
                        <a14:foregroundMark x1="29792" y1="14577" x2="13333" y2="53353"/>
                        <a14:foregroundMark x1="31667" y1="20117" x2="42083" y2="5248"/>
                        <a14:foregroundMark x1="36042" y1="26822" x2="31458" y2="48105"/>
                        <a14:foregroundMark x1="33333" y1="75802" x2="62292" y2="91545"/>
                        <a14:backgroundMark x1="14792" y1="84840" x2="28542" y2="89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80" y="1461297"/>
            <a:ext cx="1037603" cy="665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7 Rectángulo">
            <a:extLst>
              <a:ext uri="{FF2B5EF4-FFF2-40B4-BE49-F238E27FC236}">
                <a16:creationId xmlns:a16="http://schemas.microsoft.com/office/drawing/2014/main" id="{53C439EA-ED38-4DA2-8F68-D3C9DE952F0D}"/>
              </a:ext>
            </a:extLst>
          </p:cNvPr>
          <p:cNvSpPr/>
          <p:nvPr/>
        </p:nvSpPr>
        <p:spPr>
          <a:xfrm>
            <a:off x="560984" y="1736470"/>
            <a:ext cx="23557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0203.12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- - 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Piernas, paletas y sus trozos, sin deshuesar.</a:t>
            </a:r>
          </a:p>
        </p:txBody>
      </p:sp>
      <p:sp>
        <p:nvSpPr>
          <p:cNvPr id="25" name="Hexágono 24">
            <a:extLst>
              <a:ext uri="{FF2B5EF4-FFF2-40B4-BE49-F238E27FC236}">
                <a16:creationId xmlns:a16="http://schemas.microsoft.com/office/drawing/2014/main" id="{9B3C3670-7B21-4300-85D7-5705273C25FC}"/>
              </a:ext>
            </a:extLst>
          </p:cNvPr>
          <p:cNvSpPr/>
          <p:nvPr/>
        </p:nvSpPr>
        <p:spPr>
          <a:xfrm rot="5400000">
            <a:off x="2494210" y="2683830"/>
            <a:ext cx="1221151" cy="1130947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51" b="88608" l="9899" r="8998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4000" b="-24000"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s-MX" dirty="0"/>
          </a:p>
        </p:txBody>
      </p:sp>
      <p:sp>
        <p:nvSpPr>
          <p:cNvPr id="28" name="Hexágono 27">
            <a:extLst>
              <a:ext uri="{FF2B5EF4-FFF2-40B4-BE49-F238E27FC236}">
                <a16:creationId xmlns:a16="http://schemas.microsoft.com/office/drawing/2014/main" id="{EFCE2FAB-3EC0-43EB-8DE7-F05FAF06BAE8}"/>
              </a:ext>
            </a:extLst>
          </p:cNvPr>
          <p:cNvSpPr/>
          <p:nvPr/>
        </p:nvSpPr>
        <p:spPr>
          <a:xfrm rot="5400000">
            <a:off x="4617474" y="3146728"/>
            <a:ext cx="1007359" cy="1031246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000" r="-45000"/>
            </a:stretch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0" name="3 Rectángulo">
            <a:extLst>
              <a:ext uri="{FF2B5EF4-FFF2-40B4-BE49-F238E27FC236}">
                <a16:creationId xmlns:a16="http://schemas.microsoft.com/office/drawing/2014/main" id="{8AAFB2D7-955B-42E4-8EA0-2DF9D4F4A14A}"/>
              </a:ext>
            </a:extLst>
          </p:cNvPr>
          <p:cNvSpPr/>
          <p:nvPr/>
        </p:nvSpPr>
        <p:spPr>
          <a:xfrm>
            <a:off x="3143332" y="4167406"/>
            <a:ext cx="21258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0203.29</a:t>
            </a:r>
            <a:r>
              <a:rPr lang="es-MX" sz="1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- - Las demás.</a:t>
            </a: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217C13A6-AE9A-446B-AE99-A4B9930AB209}"/>
              </a:ext>
            </a:extLst>
          </p:cNvPr>
          <p:cNvSpPr/>
          <p:nvPr/>
        </p:nvSpPr>
        <p:spPr>
          <a:xfrm>
            <a:off x="2380918" y="4787790"/>
            <a:ext cx="61639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NOTA: Esta partida comprende el tocino con una capa de carne adherida. </a:t>
            </a:r>
            <a:endParaRPr lang="es-MX" sz="1200" dirty="0">
              <a:solidFill>
                <a:srgbClr val="C00000"/>
              </a:solidFill>
            </a:endParaRP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590" y="116427"/>
            <a:ext cx="1137289" cy="957461"/>
          </a:xfrm>
          <a:prstGeom prst="rect">
            <a:avLst/>
          </a:prstGeom>
        </p:spPr>
      </p:pic>
      <p:sp>
        <p:nvSpPr>
          <p:cNvPr id="33" name="4 Rectángulo">
            <a:extLst>
              <a:ext uri="{FF2B5EF4-FFF2-40B4-BE49-F238E27FC236}">
                <a16:creationId xmlns:a16="http://schemas.microsoft.com/office/drawing/2014/main" id="{2637BE7A-9CCA-4C91-97A9-262242CF5047}"/>
              </a:ext>
            </a:extLst>
          </p:cNvPr>
          <p:cNvSpPr/>
          <p:nvPr/>
        </p:nvSpPr>
        <p:spPr>
          <a:xfrm>
            <a:off x="287303" y="3016020"/>
            <a:ext cx="217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Congelada </a:t>
            </a:r>
          </a:p>
          <a:p>
            <a:pPr algn="r"/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0203.21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 - - En canales o medias canales.</a:t>
            </a:r>
          </a:p>
        </p:txBody>
      </p:sp>
    </p:spTree>
    <p:extLst>
      <p:ext uri="{BB962C8B-B14F-4D97-AF65-F5344CB8AC3E}">
        <p14:creationId xmlns:p14="http://schemas.microsoft.com/office/powerpoint/2010/main" val="721832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28" b="93684" l="12202" r="92308">
                        <a14:foregroundMark x1="12202" y1="7719" x2="14589" y2="143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9474">
            <a:off x="3030319" y="1109753"/>
            <a:ext cx="4202884" cy="3177247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F6107026-A959-423C-969C-8411894A8AE9}"/>
              </a:ext>
            </a:extLst>
          </p:cNvPr>
          <p:cNvSpPr txBox="1">
            <a:spLocks/>
          </p:cNvSpPr>
          <p:nvPr/>
        </p:nvSpPr>
        <p:spPr>
          <a:xfrm>
            <a:off x="6351171" y="1613844"/>
            <a:ext cx="2823252" cy="8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s-ES_tradnl" sz="1200" dirty="0">
                <a:latin typeface="Arial Black" panose="020B0A04020102020204" pitchFamily="34" charset="0"/>
              </a:rPr>
              <a:t>Partida 02.04 </a:t>
            </a:r>
            <a:br>
              <a:rPr lang="es-ES_tradnl" sz="1200" dirty="0">
                <a:latin typeface="Arial Black" panose="020B0A04020102020204" pitchFamily="34" charset="0"/>
              </a:rPr>
            </a:b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Carne de animales de la especie </a:t>
            </a:r>
            <a:r>
              <a:rPr lang="es-ES_tradnl" sz="1200" dirty="0">
                <a:latin typeface="Arial Black" panose="020B0A04020102020204" pitchFamily="34" charset="0"/>
              </a:rPr>
              <a:t>ovina o caprina, fresca, </a:t>
            </a:r>
            <a:r>
              <a:rPr lang="es-ES_tradnl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refrigerada o congelada.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C9202254-1441-4170-A166-F27014F16F77}"/>
              </a:ext>
            </a:extLst>
          </p:cNvPr>
          <p:cNvGrpSpPr/>
          <p:nvPr/>
        </p:nvGrpSpPr>
        <p:grpSpPr>
          <a:xfrm rot="5400000">
            <a:off x="5437608" y="35590"/>
            <a:ext cx="928218" cy="1131904"/>
            <a:chOff x="2980334" y="0"/>
            <a:chExt cx="1476051" cy="1696610"/>
          </a:xfrm>
        </p:grpSpPr>
        <p:sp>
          <p:nvSpPr>
            <p:cNvPr id="16" name="Hexágono 15">
              <a:extLst>
                <a:ext uri="{FF2B5EF4-FFF2-40B4-BE49-F238E27FC236}">
                  <a16:creationId xmlns:a16="http://schemas.microsoft.com/office/drawing/2014/main" id="{3610B6EE-3C0E-4E3D-9930-6DA0EC105F7B}"/>
                </a:ext>
              </a:extLst>
            </p:cNvPr>
            <p:cNvSpPr/>
            <p:nvPr/>
          </p:nvSpPr>
          <p:spPr>
            <a:xfrm rot="5400000">
              <a:off x="2870055" y="110279"/>
              <a:ext cx="1696610" cy="1476051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Hexágono 4">
              <a:extLst>
                <a:ext uri="{FF2B5EF4-FFF2-40B4-BE49-F238E27FC236}">
                  <a16:creationId xmlns:a16="http://schemas.microsoft.com/office/drawing/2014/main" id="{DE04503D-D4CB-4A6C-8573-FD0165B2A05E}"/>
                </a:ext>
              </a:extLst>
            </p:cNvPr>
            <p:cNvSpPr txBox="1"/>
            <p:nvPr/>
          </p:nvSpPr>
          <p:spPr>
            <a:xfrm>
              <a:off x="3210352" y="264388"/>
              <a:ext cx="1016015" cy="116783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5740" tIns="205740" rIns="205740" bIns="205740" numCol="1" spcCol="1270" anchor="ctr" anchorCtr="0">
              <a:noAutofit/>
            </a:bodyPr>
            <a:lstStyle/>
            <a:p>
              <a:pPr marL="0" lvl="0" indent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5400" kern="1200" dirty="0"/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69E1F9F3-03CD-4BD0-B7CA-55013360D7BD}"/>
              </a:ext>
            </a:extLst>
          </p:cNvPr>
          <p:cNvGrpSpPr/>
          <p:nvPr/>
        </p:nvGrpSpPr>
        <p:grpSpPr>
          <a:xfrm>
            <a:off x="2931784" y="961519"/>
            <a:ext cx="1031482" cy="1019057"/>
            <a:chOff x="308816" y="1504737"/>
            <a:chExt cx="1476051" cy="1696610"/>
          </a:xfrm>
        </p:grpSpPr>
        <p:sp>
          <p:nvSpPr>
            <p:cNvPr id="19" name="Hexágono 18">
              <a:extLst>
                <a:ext uri="{FF2B5EF4-FFF2-40B4-BE49-F238E27FC236}">
                  <a16:creationId xmlns:a16="http://schemas.microsoft.com/office/drawing/2014/main" id="{441C2886-D344-4184-B89C-E1C1665074F5}"/>
                </a:ext>
              </a:extLst>
            </p:cNvPr>
            <p:cNvSpPr/>
            <p:nvPr/>
          </p:nvSpPr>
          <p:spPr>
            <a:xfrm rot="5400000">
              <a:off x="198537" y="1615016"/>
              <a:ext cx="1696610" cy="1476051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5000" r="-25000"/>
              </a:stretch>
            </a:blip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Hexágono 4">
              <a:extLst>
                <a:ext uri="{FF2B5EF4-FFF2-40B4-BE49-F238E27FC236}">
                  <a16:creationId xmlns:a16="http://schemas.microsoft.com/office/drawing/2014/main" id="{A8362E1E-FB4F-4112-A163-76E83FB0E724}"/>
                </a:ext>
              </a:extLst>
            </p:cNvPr>
            <p:cNvSpPr txBox="1"/>
            <p:nvPr/>
          </p:nvSpPr>
          <p:spPr>
            <a:xfrm>
              <a:off x="538834" y="1769125"/>
              <a:ext cx="1016015" cy="116783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5740" tIns="205740" rIns="205740" bIns="205740" numCol="1" spcCol="1270" anchor="ctr" anchorCtr="0">
              <a:noAutofit/>
            </a:bodyPr>
            <a:lstStyle/>
            <a:p>
              <a:pPr marL="0" lvl="0" indent="0" algn="ctr" defTabSz="2400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5400" kern="1200" dirty="0"/>
            </a:p>
          </p:txBody>
        </p:sp>
      </p:grpSp>
      <p:pic>
        <p:nvPicPr>
          <p:cNvPr id="21" name="Imagen 20">
            <a:extLst>
              <a:ext uri="{FF2B5EF4-FFF2-40B4-BE49-F238E27FC236}">
                <a16:creationId xmlns:a16="http://schemas.microsoft.com/office/drawing/2014/main" id="{F8BCEBCE-1F13-4D0B-B89C-C15EA7F5E0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359110">
            <a:off x="3457221" y="2333484"/>
            <a:ext cx="1035032" cy="996155"/>
          </a:xfrm>
          <a:prstGeom prst="hexagon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2" name="4 Rectángulo">
            <a:extLst>
              <a:ext uri="{FF2B5EF4-FFF2-40B4-BE49-F238E27FC236}">
                <a16:creationId xmlns:a16="http://schemas.microsoft.com/office/drawing/2014/main" id="{0295F5A0-766E-4EE6-B934-BF18E4ACB638}"/>
              </a:ext>
            </a:extLst>
          </p:cNvPr>
          <p:cNvSpPr/>
          <p:nvPr/>
        </p:nvSpPr>
        <p:spPr>
          <a:xfrm>
            <a:off x="654993" y="2813944"/>
            <a:ext cx="26998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0204.30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  - - 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Canales o medias canales  de 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cordero, </a:t>
            </a:r>
            <a:r>
              <a:rPr lang="es-MX" sz="1200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congeladas</a:t>
            </a:r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CDEF6D5D-1956-43B1-B163-F4494FABD372}"/>
              </a:ext>
            </a:extLst>
          </p:cNvPr>
          <p:cNvGrpSpPr/>
          <p:nvPr/>
        </p:nvGrpSpPr>
        <p:grpSpPr>
          <a:xfrm rot="21121884">
            <a:off x="4717703" y="3646609"/>
            <a:ext cx="943152" cy="1058173"/>
            <a:chOff x="4576861" y="2881027"/>
            <a:chExt cx="1476051" cy="1696610"/>
          </a:xfrm>
        </p:grpSpPr>
        <p:sp>
          <p:nvSpPr>
            <p:cNvPr id="25" name="Hexágono 24">
              <a:extLst>
                <a:ext uri="{FF2B5EF4-FFF2-40B4-BE49-F238E27FC236}">
                  <a16:creationId xmlns:a16="http://schemas.microsoft.com/office/drawing/2014/main" id="{41D79213-D67B-4F0D-BACF-AF2809C41F15}"/>
                </a:ext>
              </a:extLst>
            </p:cNvPr>
            <p:cNvSpPr/>
            <p:nvPr/>
          </p:nvSpPr>
          <p:spPr>
            <a:xfrm rot="6018761">
              <a:off x="4466582" y="2991306"/>
              <a:ext cx="1696610" cy="1476051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3000" r="-33000"/>
              </a:stretch>
            </a:blip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Hexágono 4">
              <a:extLst>
                <a:ext uri="{FF2B5EF4-FFF2-40B4-BE49-F238E27FC236}">
                  <a16:creationId xmlns:a16="http://schemas.microsoft.com/office/drawing/2014/main" id="{E8FBD079-19C1-4B54-A3CF-B1C4F28A7B59}"/>
                </a:ext>
              </a:extLst>
            </p:cNvPr>
            <p:cNvSpPr txBox="1"/>
            <p:nvPr/>
          </p:nvSpPr>
          <p:spPr>
            <a:xfrm rot="618761">
              <a:off x="4806879" y="3145415"/>
              <a:ext cx="1016015" cy="116783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3600" kern="1200" dirty="0"/>
            </a:p>
          </p:txBody>
        </p:sp>
      </p:grpSp>
      <p:sp>
        <p:nvSpPr>
          <p:cNvPr id="27" name="Rectángulo 26">
            <a:extLst>
              <a:ext uri="{FF2B5EF4-FFF2-40B4-BE49-F238E27FC236}">
                <a16:creationId xmlns:a16="http://schemas.microsoft.com/office/drawing/2014/main" id="{F3194C63-C2B5-4FB6-987E-5637BF0FA525}"/>
              </a:ext>
            </a:extLst>
          </p:cNvPr>
          <p:cNvSpPr/>
          <p:nvPr/>
        </p:nvSpPr>
        <p:spPr>
          <a:xfrm>
            <a:off x="1646218" y="223877"/>
            <a:ext cx="36895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0204.10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- Canales o medias canales de 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cordero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s-MX" sz="1200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frescas o refrigeradas</a:t>
            </a:r>
            <a:endParaRPr lang="es-MX" sz="1200" dirty="0">
              <a:solidFill>
                <a:srgbClr val="006699"/>
              </a:solidFill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C825126E-4958-42B5-B94B-0B7190F18AB6}"/>
              </a:ext>
            </a:extLst>
          </p:cNvPr>
          <p:cNvSpPr/>
          <p:nvPr/>
        </p:nvSpPr>
        <p:spPr>
          <a:xfrm>
            <a:off x="312875" y="1182144"/>
            <a:ext cx="25403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Las demás carnes de animales de la especie 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ovina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 , frescas  o refrigeradas</a:t>
            </a:r>
            <a:endParaRPr lang="es-MX" sz="1200" dirty="0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113E11A6-AB2F-4C8A-88DA-606A24C76B54}"/>
              </a:ext>
            </a:extLst>
          </p:cNvPr>
          <p:cNvSpPr/>
          <p:nvPr/>
        </p:nvSpPr>
        <p:spPr>
          <a:xfrm>
            <a:off x="-230035" y="3537481"/>
            <a:ext cx="43387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b="1" dirty="0">
                <a:latin typeface="Arial" pitchFamily="34" charset="0"/>
                <a:cs typeface="Arial" pitchFamily="34" charset="0"/>
              </a:rPr>
              <a:t>- 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Las demás carnes de animales de la especie </a:t>
            </a:r>
            <a:r>
              <a:rPr lang="es-MX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ovina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s-MX" sz="1200" b="1" dirty="0">
                <a:solidFill>
                  <a:srgbClr val="006699"/>
                </a:solidFill>
                <a:latin typeface="Arial" pitchFamily="34" charset="0"/>
                <a:cs typeface="Arial" pitchFamily="34" charset="0"/>
              </a:rPr>
              <a:t>congeladas</a:t>
            </a:r>
            <a:endParaRPr lang="es-MX" sz="1200" dirty="0">
              <a:solidFill>
                <a:srgbClr val="006699"/>
              </a:solidFill>
            </a:endParaRPr>
          </a:p>
        </p:txBody>
      </p:sp>
      <p:sp>
        <p:nvSpPr>
          <p:cNvPr id="30" name="4 Rectángulo">
            <a:extLst>
              <a:ext uri="{FF2B5EF4-FFF2-40B4-BE49-F238E27FC236}">
                <a16:creationId xmlns:a16="http://schemas.microsoft.com/office/drawing/2014/main" id="{1A90EC64-E1F8-41BD-B3EF-2D7D4FBB081C}"/>
              </a:ext>
            </a:extLst>
          </p:cNvPr>
          <p:cNvSpPr/>
          <p:nvPr/>
        </p:nvSpPr>
        <p:spPr>
          <a:xfrm>
            <a:off x="654993" y="4488049"/>
            <a:ext cx="43010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0204.50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  – Carne de animales de la especie caprina 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757" y="4057"/>
            <a:ext cx="1137289" cy="957461"/>
          </a:xfrm>
          <a:prstGeom prst="rect">
            <a:avLst/>
          </a:prstGeom>
        </p:spPr>
      </p:pic>
      <p:pic>
        <p:nvPicPr>
          <p:cNvPr id="32" name="Imagen 31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7260472" y="109125"/>
            <a:ext cx="1863418" cy="6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61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n 2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56" b="90000" l="7302" r="89524">
                        <a14:foregroundMark x1="39365" y1="5556" x2="67302" y2="11111"/>
                        <a14:foregroundMark x1="11111" y1="41111" x2="7302" y2="62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915610">
            <a:off x="3589541" y="1485540"/>
            <a:ext cx="3858677" cy="2204958"/>
          </a:xfrm>
          <a:prstGeom prst="rect">
            <a:avLst/>
          </a:prstGeom>
        </p:spPr>
      </p:pic>
      <p:sp>
        <p:nvSpPr>
          <p:cNvPr id="14" name="Hexágono 13">
            <a:extLst>
              <a:ext uri="{FF2B5EF4-FFF2-40B4-BE49-F238E27FC236}">
                <a16:creationId xmlns:a16="http://schemas.microsoft.com/office/drawing/2014/main" id="{5E5ADD8C-A88A-4F62-ACC7-2E042A205F96}"/>
              </a:ext>
            </a:extLst>
          </p:cNvPr>
          <p:cNvSpPr/>
          <p:nvPr/>
        </p:nvSpPr>
        <p:spPr>
          <a:xfrm rot="10800000">
            <a:off x="4882664" y="94873"/>
            <a:ext cx="997837" cy="930036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B149C66F-56B3-4289-AFCA-8626460CA83A}"/>
              </a:ext>
            </a:extLst>
          </p:cNvPr>
          <p:cNvSpPr txBox="1">
            <a:spLocks/>
          </p:cNvSpPr>
          <p:nvPr/>
        </p:nvSpPr>
        <p:spPr>
          <a:xfrm>
            <a:off x="6322815" y="2130942"/>
            <a:ext cx="2682026" cy="1301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s-ES_tradnl" sz="1200" dirty="0">
                <a:latin typeface="Arial Black" panose="020B0A04020102020204" pitchFamily="34" charset="0"/>
              </a:rPr>
              <a:t>Partida 02.06 </a:t>
            </a:r>
            <a:br>
              <a:rPr lang="es-ES_tradnl" sz="1200" dirty="0">
                <a:latin typeface="Arial Black" panose="020B0A04020102020204" pitchFamily="34" charset="0"/>
              </a:rPr>
            </a:b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Despojos comestibles de animales de las especies </a:t>
            </a:r>
            <a:r>
              <a:rPr lang="es-MX" sz="1200" dirty="0">
                <a:latin typeface="Arial Black" panose="020B0A04020102020204" pitchFamily="34" charset="0"/>
              </a:rPr>
              <a:t>bovina, porcina, ovina, caprina, caballar, asnal o mular, </a:t>
            </a:r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frescos, refrigerados o congelados.</a:t>
            </a:r>
            <a:endParaRPr lang="es-ES_tradnl" sz="1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1 Rectángulo">
            <a:extLst>
              <a:ext uri="{FF2B5EF4-FFF2-40B4-BE49-F238E27FC236}">
                <a16:creationId xmlns:a16="http://schemas.microsoft.com/office/drawing/2014/main" id="{3FE38AB2-42BE-4545-9180-3EAA56EDAFBB}"/>
              </a:ext>
            </a:extLst>
          </p:cNvPr>
          <p:cNvSpPr/>
          <p:nvPr/>
        </p:nvSpPr>
        <p:spPr>
          <a:xfrm>
            <a:off x="1909387" y="457837"/>
            <a:ext cx="2817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0206.10-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 - 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De la especie bovina, frescos o refrigerados.</a:t>
            </a:r>
          </a:p>
        </p:txBody>
      </p:sp>
      <p:sp>
        <p:nvSpPr>
          <p:cNvPr id="17" name="Hexágono 16">
            <a:extLst>
              <a:ext uri="{FF2B5EF4-FFF2-40B4-BE49-F238E27FC236}">
                <a16:creationId xmlns:a16="http://schemas.microsoft.com/office/drawing/2014/main" id="{BC2FCCE8-2428-4800-AB03-A51376FB95F3}"/>
              </a:ext>
            </a:extLst>
          </p:cNvPr>
          <p:cNvSpPr/>
          <p:nvPr/>
        </p:nvSpPr>
        <p:spPr>
          <a:xfrm rot="5400000">
            <a:off x="3426962" y="1245048"/>
            <a:ext cx="896402" cy="875390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3 Rectángulo">
            <a:extLst>
              <a:ext uri="{FF2B5EF4-FFF2-40B4-BE49-F238E27FC236}">
                <a16:creationId xmlns:a16="http://schemas.microsoft.com/office/drawing/2014/main" id="{76810E2A-D02C-4B41-9C53-3390132E8E47}"/>
              </a:ext>
            </a:extLst>
          </p:cNvPr>
          <p:cNvSpPr/>
          <p:nvPr/>
        </p:nvSpPr>
        <p:spPr>
          <a:xfrm>
            <a:off x="412168" y="2433295"/>
            <a:ext cx="189491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0206.22</a:t>
            </a:r>
            <a:r>
              <a:rPr lang="es-MX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- - Hígados</a:t>
            </a:r>
          </a:p>
        </p:txBody>
      </p:sp>
      <p:sp>
        <p:nvSpPr>
          <p:cNvPr id="19" name="Hexágono 18">
            <a:extLst>
              <a:ext uri="{FF2B5EF4-FFF2-40B4-BE49-F238E27FC236}">
                <a16:creationId xmlns:a16="http://schemas.microsoft.com/office/drawing/2014/main" id="{2EC4F5B4-ECCD-479D-A6B1-74189CF659A0}"/>
              </a:ext>
            </a:extLst>
          </p:cNvPr>
          <p:cNvSpPr/>
          <p:nvPr/>
        </p:nvSpPr>
        <p:spPr>
          <a:xfrm rot="5400000">
            <a:off x="2274587" y="2795948"/>
            <a:ext cx="1071263" cy="1006273"/>
          </a:xfrm>
          <a:prstGeom prst="hexagon">
            <a:avLst>
              <a:gd name="adj" fmla="val 25000"/>
              <a:gd name="vf" fmla="val 115470"/>
            </a:avLst>
          </a:prstGeom>
          <a:blipFill rotWithShape="0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" name="Picture 2" descr="Resultado de imagen para carnede puerco refrigerada">
            <a:extLst>
              <a:ext uri="{FF2B5EF4-FFF2-40B4-BE49-F238E27FC236}">
                <a16:creationId xmlns:a16="http://schemas.microsoft.com/office/drawing/2014/main" id="{25EAE39E-3BDD-4770-AFC0-9647E5FE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310" y="4092466"/>
            <a:ext cx="969766" cy="876214"/>
          </a:xfrm>
          <a:prstGeom prst="hexagon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7236381" y="174315"/>
            <a:ext cx="1907619" cy="616943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63473" y="3327363"/>
            <a:ext cx="18165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0206.29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- -  Los demás.</a:t>
            </a:r>
          </a:p>
        </p:txBody>
      </p:sp>
      <p:sp>
        <p:nvSpPr>
          <p:cNvPr id="23" name="4 CuadroTexto">
            <a:extLst>
              <a:ext uri="{FF2B5EF4-FFF2-40B4-BE49-F238E27FC236}">
                <a16:creationId xmlns:a16="http://schemas.microsoft.com/office/drawing/2014/main" id="{02AE3782-3068-4AF7-A0C7-D34DD9B58CC0}"/>
              </a:ext>
            </a:extLst>
          </p:cNvPr>
          <p:cNvSpPr txBox="1"/>
          <p:nvPr/>
        </p:nvSpPr>
        <p:spPr>
          <a:xfrm>
            <a:off x="0" y="1536571"/>
            <a:ext cx="3437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 </a:t>
            </a:r>
            <a:r>
              <a:rPr lang="es-MX" sz="1200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De la especie  bovina, congelados:</a:t>
            </a:r>
          </a:p>
          <a:p>
            <a:pPr algn="r"/>
            <a:r>
              <a:rPr lang="es-MX" sz="1200" dirty="0">
                <a:latin typeface="Arial" pitchFamily="34" charset="0"/>
                <a:cs typeface="Arial" pitchFamily="34" charset="0"/>
              </a:rPr>
              <a:t>0206.21- –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Lenguas. </a:t>
            </a:r>
          </a:p>
        </p:txBody>
      </p:sp>
      <p:sp>
        <p:nvSpPr>
          <p:cNvPr id="24" name="4 Rectángulo">
            <a:extLst>
              <a:ext uri="{FF2B5EF4-FFF2-40B4-BE49-F238E27FC236}">
                <a16:creationId xmlns:a16="http://schemas.microsoft.com/office/drawing/2014/main" id="{1B07EB55-052B-424F-A274-44FA58BAB89C}"/>
              </a:ext>
            </a:extLst>
          </p:cNvPr>
          <p:cNvSpPr/>
          <p:nvPr/>
        </p:nvSpPr>
        <p:spPr>
          <a:xfrm>
            <a:off x="-527124" y="4507055"/>
            <a:ext cx="42733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0206.30</a:t>
            </a:r>
            <a:r>
              <a:rPr lang="es-MX" sz="1200" b="1" dirty="0">
                <a:latin typeface="Arial" pitchFamily="34" charset="0"/>
                <a:cs typeface="Arial" pitchFamily="34" charset="0"/>
              </a:rPr>
              <a:t> -   De la especie porcina , frescos o refrigerados.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757" y="4057"/>
            <a:ext cx="1137289" cy="9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7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0D21346-2D97-4670-A8A1-06E7C5DC77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2" t="31424" r="2791" b="34215"/>
          <a:stretch/>
        </p:blipFill>
        <p:spPr>
          <a:xfrm>
            <a:off x="1088013" y="1374941"/>
            <a:ext cx="3344138" cy="1262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CB5C975-66E8-477C-B5C7-8167BAF44CB9}"/>
              </a:ext>
            </a:extLst>
          </p:cNvPr>
          <p:cNvSpPr/>
          <p:nvPr/>
        </p:nvSpPr>
        <p:spPr>
          <a:xfrm>
            <a:off x="5074680" y="2637718"/>
            <a:ext cx="3782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dk1"/>
                </a:solidFill>
                <a:latin typeface="+mn-lt"/>
                <a:ea typeface="Poppins"/>
                <a:cs typeface="Poppins"/>
                <a:sym typeface="Poppins"/>
              </a:rPr>
              <a:t>Proviene del diafragma, que es un músculo que separa la cavidad torácica de la abdominal y se encuentra adherido a las costillas de la res</a:t>
            </a:r>
          </a:p>
        </p:txBody>
      </p:sp>
      <p:sp>
        <p:nvSpPr>
          <p:cNvPr id="6" name="Flecha: cheurón 8">
            <a:extLst>
              <a:ext uri="{FF2B5EF4-FFF2-40B4-BE49-F238E27FC236}">
                <a16:creationId xmlns:a16="http://schemas.microsoft.com/office/drawing/2014/main" id="{3861C995-5A1D-4C76-9028-D0E56E82E915}"/>
              </a:ext>
            </a:extLst>
          </p:cNvPr>
          <p:cNvSpPr/>
          <p:nvPr/>
        </p:nvSpPr>
        <p:spPr>
          <a:xfrm rot="5400000">
            <a:off x="6764651" y="2214196"/>
            <a:ext cx="223284" cy="400476"/>
          </a:xfrm>
          <a:prstGeom prst="chevr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7" name="Flecha: cheurón 13">
            <a:extLst>
              <a:ext uri="{FF2B5EF4-FFF2-40B4-BE49-F238E27FC236}">
                <a16:creationId xmlns:a16="http://schemas.microsoft.com/office/drawing/2014/main" id="{2172F831-E407-4484-AB27-9FFCE4847568}"/>
              </a:ext>
            </a:extLst>
          </p:cNvPr>
          <p:cNvSpPr/>
          <p:nvPr/>
        </p:nvSpPr>
        <p:spPr>
          <a:xfrm rot="5400000">
            <a:off x="6733359" y="3503229"/>
            <a:ext cx="223284" cy="400476"/>
          </a:xfrm>
          <a:prstGeom prst="chevron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6B7D5C6-2A5E-49B5-93C4-9C667DA62A32}"/>
              </a:ext>
            </a:extLst>
          </p:cNvPr>
          <p:cNvSpPr/>
          <p:nvPr/>
        </p:nvSpPr>
        <p:spPr>
          <a:xfrm>
            <a:off x="5074680" y="3920210"/>
            <a:ext cx="35406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dk1"/>
                </a:solidFill>
                <a:latin typeface="+mn-lt"/>
                <a:ea typeface="Poppins"/>
                <a:cs typeface="Poppins"/>
              </a:rPr>
              <a:t>Es una carne llena de nervios por lo que en su estado natural, es muy dura.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5ED22783-EA50-4D7B-8B13-753A333D5923}"/>
              </a:ext>
            </a:extLst>
          </p:cNvPr>
          <p:cNvSpPr/>
          <p:nvPr/>
        </p:nvSpPr>
        <p:spPr>
          <a:xfrm>
            <a:off x="5181006" y="1674471"/>
            <a:ext cx="3434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>
                <a:solidFill>
                  <a:schemeClr val="dk1"/>
                </a:solidFill>
                <a:latin typeface="+mn-lt"/>
                <a:ea typeface="Poppins"/>
                <a:cs typeface="Poppins"/>
              </a:rPr>
              <a:t>Es un corte de carne de res, de origen mexicano.</a:t>
            </a:r>
          </a:p>
        </p:txBody>
      </p:sp>
      <p:sp>
        <p:nvSpPr>
          <p:cNvPr id="10" name="Título 1"/>
          <p:cNvSpPr>
            <a:spLocks noGrp="1"/>
          </p:cNvSpPr>
          <p:nvPr>
            <p:ph type="ctrTitle"/>
          </p:nvPr>
        </p:nvSpPr>
        <p:spPr>
          <a:xfrm>
            <a:off x="787765" y="367561"/>
            <a:ext cx="5773173" cy="594000"/>
          </a:xfrm>
        </p:spPr>
        <p:txBody>
          <a:bodyPr/>
          <a:lstStyle/>
          <a:p>
            <a:pPr algn="ctr"/>
            <a:r>
              <a:rPr lang="es-MX" b="1" dirty="0"/>
              <a:t>ARRACHERA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b="6098"/>
          <a:stretch/>
        </p:blipFill>
        <p:spPr>
          <a:xfrm>
            <a:off x="787765" y="3100413"/>
            <a:ext cx="3848781" cy="2053720"/>
          </a:xfrm>
          <a:prstGeom prst="rect">
            <a:avLst/>
          </a:prstGeom>
        </p:spPr>
      </p:pic>
      <p:pic>
        <p:nvPicPr>
          <p:cNvPr id="12" name="Picture 2" descr="Resultado de imagen para QUE ES?">
            <a:extLst>
              <a:ext uri="{FF2B5EF4-FFF2-40B4-BE49-F238E27FC236}">
                <a16:creationId xmlns:a16="http://schemas.microsoft.com/office/drawing/2014/main" id="{AB238BD8-D569-40F4-963B-4E7FAD9E5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73" y="176072"/>
            <a:ext cx="2076915" cy="105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57" y="4057"/>
            <a:ext cx="1137289" cy="95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53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45" b="93255" l="7252" r="89695">
                        <a14:foregroundMark x1="57252" y1="7625" x2="53435" y2="6745"/>
                        <a14:foregroundMark x1="54962" y1="90909" x2="48092" y2="91789"/>
                        <a14:foregroundMark x1="12977" y1="75073" x2="41985" y2="75073"/>
                        <a14:foregroundMark x1="17939" y1="81818" x2="27099" y2="85337"/>
                        <a14:foregroundMark x1="19847" y1="78006" x2="34351" y2="88856"/>
                        <a14:foregroundMark x1="28244" y1="78299" x2="28626" y2="90909"/>
                        <a14:foregroundMark x1="18321" y1="28446" x2="40458" y2="28739"/>
                        <a14:foregroundMark x1="13740" y1="31085" x2="43893" y2="29619"/>
                        <a14:foregroundMark x1="11450" y1="75953" x2="12977" y2="86510"/>
                        <a14:foregroundMark x1="12214" y1="75367" x2="26336" y2="91496"/>
                        <a14:foregroundMark x1="16412" y1="93548" x2="38168" y2="93255"/>
                        <a14:foregroundMark x1="11832" y1="85630" x2="11832" y2="89150"/>
                        <a14:foregroundMark x1="36641" y1="87683" x2="37023" y2="76833"/>
                        <a14:foregroundMark x1="7252" y1="75073" x2="8015" y2="92082"/>
                        <a14:foregroundMark x1="13740" y1="26979" x2="17176" y2="29619"/>
                        <a14:foregroundMark x1="11450" y1="30499" x2="36641" y2="31672"/>
                        <a14:foregroundMark x1="15267" y1="26686" x2="32061" y2="26979"/>
                        <a14:foregroundMark x1="41603" y1="75953" x2="39695" y2="89150"/>
                        <a14:foregroundMark x1="43893" y1="75073" x2="47328" y2="76540"/>
                      </a14:backgroundRemoval>
                    </a14:imgEffect>
                  </a14:imgLayer>
                </a14:imgProps>
              </a:ext>
            </a:extLst>
          </a:blip>
          <a:srcRect t="5895" b="6176"/>
          <a:stretch/>
        </p:blipFill>
        <p:spPr>
          <a:xfrm>
            <a:off x="2050433" y="0"/>
            <a:ext cx="1849917" cy="22696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95" y="2646443"/>
            <a:ext cx="4038345" cy="2363580"/>
          </a:xfrm>
          <a:prstGeom prst="rect">
            <a:avLst/>
          </a:prstGeom>
        </p:spPr>
      </p:pic>
      <p:sp>
        <p:nvSpPr>
          <p:cNvPr id="6" name="Cheurón 5"/>
          <p:cNvSpPr/>
          <p:nvPr/>
        </p:nvSpPr>
        <p:spPr>
          <a:xfrm rot="5400000">
            <a:off x="4672796" y="186448"/>
            <a:ext cx="969660" cy="898262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upo 7"/>
          <p:cNvGrpSpPr/>
          <p:nvPr/>
        </p:nvGrpSpPr>
        <p:grpSpPr>
          <a:xfrm>
            <a:off x="4668202" y="1863219"/>
            <a:ext cx="967148" cy="1049979"/>
            <a:chOff x="276785" y="1150429"/>
            <a:chExt cx="1051736" cy="1502480"/>
          </a:xfrm>
        </p:grpSpPr>
        <p:sp>
          <p:nvSpPr>
            <p:cNvPr id="9" name="Cheurón 8"/>
            <p:cNvSpPr/>
            <p:nvPr/>
          </p:nvSpPr>
          <p:spPr>
            <a:xfrm rot="5400000">
              <a:off x="51413" y="1375801"/>
              <a:ext cx="1502480" cy="1051736"/>
            </a:xfrm>
            <a:prstGeom prst="chevron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heurón 4"/>
            <p:cNvSpPr txBox="1"/>
            <p:nvPr/>
          </p:nvSpPr>
          <p:spPr>
            <a:xfrm>
              <a:off x="276785" y="1676297"/>
              <a:ext cx="1051736" cy="4507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100" kern="1200" dirty="0"/>
            </a:p>
          </p:txBody>
        </p:sp>
      </p:grpSp>
      <p:grpSp>
        <p:nvGrpSpPr>
          <p:cNvPr id="11" name="Grupo 10"/>
          <p:cNvGrpSpPr/>
          <p:nvPr/>
        </p:nvGrpSpPr>
        <p:grpSpPr>
          <a:xfrm>
            <a:off x="4679576" y="3670661"/>
            <a:ext cx="882128" cy="945582"/>
            <a:chOff x="0" y="2615478"/>
            <a:chExt cx="1051736" cy="1502480"/>
          </a:xfrm>
        </p:grpSpPr>
        <p:sp>
          <p:nvSpPr>
            <p:cNvPr id="12" name="Cheurón 11"/>
            <p:cNvSpPr/>
            <p:nvPr/>
          </p:nvSpPr>
          <p:spPr>
            <a:xfrm rot="5400000">
              <a:off x="-225372" y="2840850"/>
              <a:ext cx="1502480" cy="1051736"/>
            </a:xfrm>
            <a:prstGeom prst="chevron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urón 4"/>
            <p:cNvSpPr txBox="1"/>
            <p:nvPr/>
          </p:nvSpPr>
          <p:spPr>
            <a:xfrm>
              <a:off x="0" y="3141346"/>
              <a:ext cx="1051736" cy="45074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9685" tIns="19685" rIns="19685" bIns="19685" numCol="1" spcCol="1270" anchor="ctr" anchorCtr="0">
              <a:noAutofit/>
            </a:bodyPr>
            <a:lstStyle/>
            <a:p>
              <a:pPr lvl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3100" kern="1200" dirty="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5856103" y="164476"/>
            <a:ext cx="2895945" cy="688348"/>
            <a:chOff x="1099411" y="1272790"/>
            <a:chExt cx="3460118" cy="990057"/>
          </a:xfrm>
        </p:grpSpPr>
        <p:sp>
          <p:nvSpPr>
            <p:cNvPr id="15" name="Redondear rectángulo de esquina del mismo lado 14"/>
            <p:cNvSpPr/>
            <p:nvPr/>
          </p:nvSpPr>
          <p:spPr>
            <a:xfrm rot="5400000">
              <a:off x="2361315" y="51187"/>
              <a:ext cx="976612" cy="3419817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dondear rectángulo de esquina del mismo lado 4"/>
            <p:cNvSpPr txBox="1"/>
            <p:nvPr/>
          </p:nvSpPr>
          <p:spPr>
            <a:xfrm>
              <a:off x="1099411" y="1381583"/>
              <a:ext cx="3372143" cy="8812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6350" rIns="6350" bIns="6350" numCol="1" spcCol="1270" anchor="ctr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000" b="1" kern="1200" dirty="0">
                  <a:solidFill>
                    <a:srgbClr val="002060"/>
                  </a:solidFill>
                </a:rPr>
                <a:t>NOM-030-ZOO-1995             CARNE, CANALES, VISCERAS Y DESPOJOS DE IMPORTACION EN PUNTOS DE VERIFICACION ZOOSANITARIA</a:t>
              </a:r>
              <a:endParaRPr lang="es-ES" sz="10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000" kern="1200" dirty="0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856103" y="1959451"/>
            <a:ext cx="2847617" cy="620433"/>
            <a:chOff x="1051736" y="120268"/>
            <a:chExt cx="3457996" cy="733563"/>
          </a:xfrm>
        </p:grpSpPr>
        <p:sp>
          <p:nvSpPr>
            <p:cNvPr id="21" name="Redondear rectángulo de esquina del mismo lado 20"/>
            <p:cNvSpPr/>
            <p:nvPr/>
          </p:nvSpPr>
          <p:spPr>
            <a:xfrm rot="5400000">
              <a:off x="2419630" y="-1247626"/>
              <a:ext cx="684029" cy="3419817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dondear rectángulo de esquina del mismo lado 4"/>
            <p:cNvSpPr txBox="1"/>
            <p:nvPr/>
          </p:nvSpPr>
          <p:spPr>
            <a:xfrm>
              <a:off x="1123307" y="236586"/>
              <a:ext cx="3386425" cy="6172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6350" rIns="6350" bIns="6350" numCol="1" spcCol="1270" anchor="ctr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000" b="1" kern="1200" dirty="0">
                  <a:solidFill>
                    <a:srgbClr val="002060"/>
                  </a:solidFill>
                </a:rPr>
                <a:t>NOM-194-SSA1-2004           PRODUCTOS DE ANIMALES SACRIFICADOS (ESPECIFICACIONES SANITARIAS)</a:t>
              </a:r>
              <a:endParaRPr lang="es-ES" sz="10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000" kern="1200" dirty="0"/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5724184" y="3592677"/>
            <a:ext cx="3027866" cy="860989"/>
            <a:chOff x="1051736" y="2568525"/>
            <a:chExt cx="3419817" cy="1023566"/>
          </a:xfrm>
        </p:grpSpPr>
        <p:sp>
          <p:nvSpPr>
            <p:cNvPr id="24" name="Redondear rectángulo de esquina del mismo lado 23"/>
            <p:cNvSpPr/>
            <p:nvPr/>
          </p:nvSpPr>
          <p:spPr>
            <a:xfrm rot="5400000">
              <a:off x="2273339" y="1393876"/>
              <a:ext cx="976612" cy="3419817"/>
            </a:xfrm>
            <a:prstGeom prst="round2Same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dondear rectángulo de esquina del mismo lado 4"/>
            <p:cNvSpPr txBox="1"/>
            <p:nvPr/>
          </p:nvSpPr>
          <p:spPr>
            <a:xfrm>
              <a:off x="1051736" y="2568525"/>
              <a:ext cx="3372143" cy="8812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1120" tIns="6350" rIns="6350" bIns="6350" numCol="1" spcCol="1270" anchor="ctr" anchorCtr="0">
              <a:noAutofit/>
            </a:bodyPr>
            <a:lstStyle/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0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MX" sz="1000" b="1" kern="1200" dirty="0">
                  <a:solidFill>
                    <a:srgbClr val="002060"/>
                  </a:solidFill>
                </a:rPr>
                <a:t>NOM-213-SSA1-2018          PRODUCTOS CARNICOS PROCESADOS Y ESTABLECIMIENTOS DEDICADOS A SU PROCESO (ESPECIFICACIONES SANITARIAS, MÉTODOS DE PRUEBA)</a:t>
              </a:r>
              <a:endParaRPr lang="es-ES" sz="1000" kern="1200" dirty="0"/>
            </a:p>
          </p:txBody>
        </p:sp>
      </p:grpSp>
      <p:pic>
        <p:nvPicPr>
          <p:cNvPr id="26" name="Imagen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57" y="4057"/>
            <a:ext cx="1137289" cy="957461"/>
          </a:xfrm>
          <a:prstGeom prst="rect">
            <a:avLst/>
          </a:prstGeom>
        </p:spPr>
      </p:pic>
      <p:pic>
        <p:nvPicPr>
          <p:cNvPr id="27" name="Imagen 26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0" y="4526557"/>
            <a:ext cx="1579660" cy="6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755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4" y="127060"/>
            <a:ext cx="1065294" cy="896850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0" y="4516107"/>
            <a:ext cx="1907619" cy="616943"/>
          </a:xfrm>
          <a:prstGeom prst="rect">
            <a:avLst/>
          </a:prstGeom>
        </p:spPr>
      </p:pic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A5076FDE-D807-4132-B2A0-02597B7DD6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3764871"/>
              </p:ext>
            </p:extLst>
          </p:nvPr>
        </p:nvGraphicFramePr>
        <p:xfrm>
          <a:off x="2315473" y="1463358"/>
          <a:ext cx="4720165" cy="3006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Título 1">
            <a:extLst>
              <a:ext uri="{FF2B5EF4-FFF2-40B4-BE49-F238E27FC236}">
                <a16:creationId xmlns:a16="http://schemas.microsoft.com/office/drawing/2014/main" id="{B149C66F-56B3-4289-AFCA-8626460CA83A}"/>
              </a:ext>
            </a:extLst>
          </p:cNvPr>
          <p:cNvSpPr txBox="1">
            <a:spLocks/>
          </p:cNvSpPr>
          <p:nvPr/>
        </p:nvSpPr>
        <p:spPr>
          <a:xfrm>
            <a:off x="6254991" y="1932809"/>
            <a:ext cx="2848303" cy="982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2400"/>
              <a:buFont typeface="Montserrat"/>
              <a:buNone/>
              <a:defRPr sz="2400" b="0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256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31425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algn="ctr"/>
            <a:r>
              <a:rPr lang="es-ES_tradnl" sz="1200" dirty="0">
                <a:latin typeface="Arial Black" panose="020B0A04020102020204" pitchFamily="34" charset="0"/>
              </a:rPr>
              <a:t>Partida 02.07 </a:t>
            </a:r>
            <a:br>
              <a:rPr lang="es-ES_tradnl" sz="1200" dirty="0">
                <a:latin typeface="Arial Black" panose="020B0A04020102020204" pitchFamily="34" charset="0"/>
              </a:rPr>
            </a:b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</a:rPr>
              <a:t>Carne y despojos comestibles, de aves de la partida 01.05, </a:t>
            </a:r>
            <a:r>
              <a:rPr lang="es-MX" sz="1200" dirty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</a:rPr>
              <a:t>frescos, refrigerados o congelados </a:t>
            </a:r>
            <a:endParaRPr lang="es-ES_tradnl" sz="12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EE8F42AC-5743-4E03-8643-272EB864308A}"/>
              </a:ext>
            </a:extLst>
          </p:cNvPr>
          <p:cNvGrpSpPr/>
          <p:nvPr/>
        </p:nvGrpSpPr>
        <p:grpSpPr>
          <a:xfrm>
            <a:off x="5403166" y="61683"/>
            <a:ext cx="976120" cy="1089385"/>
            <a:chOff x="1892869" y="396"/>
            <a:chExt cx="1123111" cy="1290933"/>
          </a:xfrm>
        </p:grpSpPr>
        <p:sp>
          <p:nvSpPr>
            <p:cNvPr id="20" name="Hexágono 19">
              <a:extLst>
                <a:ext uri="{FF2B5EF4-FFF2-40B4-BE49-F238E27FC236}">
                  <a16:creationId xmlns:a16="http://schemas.microsoft.com/office/drawing/2014/main" id="{F540666A-A190-4111-833D-2F07AE0B229A}"/>
                </a:ext>
              </a:extLst>
            </p:cNvPr>
            <p:cNvSpPr/>
            <p:nvPr/>
          </p:nvSpPr>
          <p:spPr>
            <a:xfrm rot="5400000">
              <a:off x="1808958" y="84307"/>
              <a:ext cx="1290933" cy="1123111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10"/>
              <a:srcRect/>
              <a:stretch>
                <a:fillRect/>
              </a:stretch>
            </a:blipFill>
            <a:ln w="12700" cap="flat" cmpd="sng" algn="ctr">
              <a:solidFill>
                <a:schemeClr val="accent6">
                  <a:lumMod val="50000"/>
                </a:scheme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Hexágono 4">
              <a:extLst>
                <a:ext uri="{FF2B5EF4-FFF2-40B4-BE49-F238E27FC236}">
                  <a16:creationId xmlns:a16="http://schemas.microsoft.com/office/drawing/2014/main" id="{9EDCB3EC-EB50-4716-B0BA-618A5B693114}"/>
                </a:ext>
              </a:extLst>
            </p:cNvPr>
            <p:cNvSpPr txBox="1"/>
            <p:nvPr/>
          </p:nvSpPr>
          <p:spPr>
            <a:xfrm>
              <a:off x="2067887" y="201566"/>
              <a:ext cx="773075" cy="88859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3600" kern="120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80B7D129-9D15-407D-9D81-AF885704735C}"/>
              </a:ext>
            </a:extLst>
          </p:cNvPr>
          <p:cNvGrpSpPr/>
          <p:nvPr/>
        </p:nvGrpSpPr>
        <p:grpSpPr>
          <a:xfrm>
            <a:off x="3595739" y="950114"/>
            <a:ext cx="998358" cy="1042059"/>
            <a:chOff x="412944" y="396"/>
            <a:chExt cx="1123111" cy="1290933"/>
          </a:xfrm>
        </p:grpSpPr>
        <p:sp>
          <p:nvSpPr>
            <p:cNvPr id="23" name="Hexágono 22">
              <a:extLst>
                <a:ext uri="{FF2B5EF4-FFF2-40B4-BE49-F238E27FC236}">
                  <a16:creationId xmlns:a16="http://schemas.microsoft.com/office/drawing/2014/main" id="{2AFE0B1A-7E8D-43A4-9B62-F4B3C7F5F546}"/>
                </a:ext>
              </a:extLst>
            </p:cNvPr>
            <p:cNvSpPr/>
            <p:nvPr/>
          </p:nvSpPr>
          <p:spPr>
            <a:xfrm rot="5400000">
              <a:off x="329033" y="84307"/>
              <a:ext cx="1290933" cy="1123111"/>
            </a:xfrm>
            <a:prstGeom prst="hexagon">
              <a:avLst>
                <a:gd name="adj" fmla="val 25000"/>
                <a:gd name="vf" fmla="val 115470"/>
              </a:avLst>
            </a:prstGeom>
            <a:blipFill rotWithShape="0">
              <a:blip r:embed="rId11"/>
              <a:srcRect/>
              <a:stretch>
                <a:fillRect l="-2000" r="-2000"/>
              </a:stretch>
            </a:blipFill>
            <a:ln w="12700" cap="flat" cmpd="sng" algn="ctr">
              <a:solidFill>
                <a:schemeClr val="accent6">
                  <a:lumMod val="75000"/>
                </a:schemeClr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4" name="Hexágono 4">
              <a:extLst>
                <a:ext uri="{FF2B5EF4-FFF2-40B4-BE49-F238E27FC236}">
                  <a16:creationId xmlns:a16="http://schemas.microsoft.com/office/drawing/2014/main" id="{4A5CA2AF-5152-44C3-88E9-8D4DFC984F42}"/>
                </a:ext>
              </a:extLst>
            </p:cNvPr>
            <p:cNvSpPr txBox="1"/>
            <p:nvPr/>
          </p:nvSpPr>
          <p:spPr>
            <a:xfrm>
              <a:off x="587962" y="201566"/>
              <a:ext cx="773075" cy="88859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6210" tIns="156210" rIns="156210" bIns="156210" numCol="1" spcCol="1270" anchor="ctr" anchorCtr="0">
              <a:noAutofit/>
            </a:bodyPr>
            <a:lstStyle/>
            <a:p>
              <a:pPr marL="0" lvl="0" indent="0" algn="ctr" defTabSz="1822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MX" sz="4100" kern="1200" dirty="0">
                <a:solidFill>
                  <a:sysClr val="window" lastClr="FFFFFF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6" name="Text Box 3">
            <a:extLst>
              <a:ext uri="{FF2B5EF4-FFF2-40B4-BE49-F238E27FC236}">
                <a16:creationId xmlns:a16="http://schemas.microsoft.com/office/drawing/2014/main" id="{8791F01B-694F-4D26-BD57-E1B6A07C24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055" y="127060"/>
            <a:ext cx="420299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s-ES" sz="1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gallo o gallina:</a:t>
            </a:r>
          </a:p>
          <a:p>
            <a:pPr algn="r" eaLnBrk="1" hangingPunct="1">
              <a:spcBef>
                <a:spcPct val="50000"/>
              </a:spcBef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0207.11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– Sin trocear</a:t>
            </a:r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frescos o refrigerados.</a:t>
            </a:r>
            <a:r>
              <a:rPr lang="es-E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C0A3DA91-879A-4CEC-B6E6-B267A3B7B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15" y="1082480"/>
            <a:ext cx="38973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0207.12</a:t>
            </a:r>
            <a:r>
              <a:rPr lang="es-E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– – Sin trocear</a:t>
            </a:r>
            <a:r>
              <a:rPr lang="es-E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, congelados</a:t>
            </a:r>
            <a:r>
              <a:rPr lang="es-E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r>
              <a:rPr lang="es-ES" sz="1200" dirty="0"/>
              <a:t> 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9F067843-6474-459D-A0D8-CF5AAC2B9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93" y="1771621"/>
            <a:ext cx="31836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58875" indent="-1158875" eaLnBrk="1" hangingPunct="1">
              <a:spcBef>
                <a:spcPct val="50000"/>
              </a:spcBef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0207.13</a:t>
            </a:r>
            <a:r>
              <a:rPr lang="es-ES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– –</a:t>
            </a:r>
            <a:r>
              <a:rPr lang="es-ES" sz="1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s-ES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Trozos y despojos</a:t>
            </a:r>
            <a:r>
              <a:rPr lang="es-ES" sz="1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, frescos o refrigerados.</a:t>
            </a:r>
            <a:endParaRPr lang="es-ES" sz="1200" b="1" dirty="0">
              <a:solidFill>
                <a:srgbClr val="800000"/>
              </a:solidFill>
              <a:cs typeface="Times New Roman" pitchFamily="18" charset="0"/>
            </a:endParaRPr>
          </a:p>
        </p:txBody>
      </p:sp>
      <p:sp>
        <p:nvSpPr>
          <p:cNvPr id="29" name="Text Box 3">
            <a:extLst>
              <a:ext uri="{FF2B5EF4-FFF2-40B4-BE49-F238E27FC236}">
                <a16:creationId xmlns:a16="http://schemas.microsoft.com/office/drawing/2014/main" id="{0F1B41C2-A3C1-466C-8D43-CAC96B6EBE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893" y="2894229"/>
            <a:ext cx="2820661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b="1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– De pavo (gallipavo):</a:t>
            </a:r>
            <a:endParaRPr lang="es-ES" sz="1200" b="1" dirty="0">
              <a:solidFill>
                <a:schemeClr val="accent5">
                  <a:lumMod val="75000"/>
                </a:schemeClr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0207.24</a:t>
            </a:r>
            <a:r>
              <a:rPr lang="es-E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– – Sin trocear, </a:t>
            </a:r>
            <a:r>
              <a:rPr lang="es-ES" sz="1200" b="1" dirty="0">
                <a:solidFill>
                  <a:srgbClr val="000000"/>
                </a:solidFill>
                <a:latin typeface="Arial" charset="0"/>
                <a:cs typeface="Arial" charset="0"/>
              </a:rPr>
              <a:t>frescos o refrigerados.</a:t>
            </a:r>
            <a:endParaRPr lang="es-ES" sz="1200" b="1" dirty="0"/>
          </a:p>
        </p:txBody>
      </p:sp>
      <p:sp>
        <p:nvSpPr>
          <p:cNvPr id="30" name="Text Box 5">
            <a:extLst>
              <a:ext uri="{FF2B5EF4-FFF2-40B4-BE49-F238E27FC236}">
                <a16:creationId xmlns:a16="http://schemas.microsoft.com/office/drawing/2014/main" id="{30BCBF7A-F28A-4713-8916-EACCF1F1E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6765" y="3896256"/>
            <a:ext cx="36722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Arial" charset="0"/>
              </a:rPr>
              <a:t>0207.25</a:t>
            </a:r>
            <a:r>
              <a:rPr lang="es-E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– – Sin trocear, congelados.</a:t>
            </a:r>
            <a:r>
              <a:rPr lang="es-ES" sz="1200" dirty="0"/>
              <a:t> 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75D33371-4F5B-4B5D-84B7-EDFA09F6E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343" y="4639737"/>
            <a:ext cx="40801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58875" indent="-1158875" algn="just" eaLnBrk="1" hangingPunct="1">
              <a:spcBef>
                <a:spcPct val="50000"/>
              </a:spcBef>
            </a:pPr>
            <a:r>
              <a:rPr lang="es-ES" sz="1200" dirty="0">
                <a:solidFill>
                  <a:schemeClr val="accent5">
                    <a:lumMod val="75000"/>
                  </a:schemeClr>
                </a:solidFill>
                <a:latin typeface="Arial" charset="0"/>
                <a:cs typeface="Times New Roman" pitchFamily="18" charset="0"/>
              </a:rPr>
              <a:t>0207.26</a:t>
            </a:r>
            <a:r>
              <a:rPr lang="es-ES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– –</a:t>
            </a:r>
            <a:r>
              <a:rPr lang="es-ES" sz="1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r>
              <a:rPr lang="es-ES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Trozos y despojos</a:t>
            </a:r>
            <a:r>
              <a:rPr lang="es-ES" sz="1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, frescos o refrigerados.</a:t>
            </a:r>
            <a:endParaRPr lang="es-ES" sz="1200" b="1" dirty="0">
              <a:solidFill>
                <a:srgbClr val="800000"/>
              </a:solidFill>
              <a:cs typeface="Times New Roman" pitchFamily="18" charset="0"/>
            </a:endParaRPr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4A7A164E-2C29-4623-87A5-B4BC5BFFA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4" y="2388505"/>
            <a:ext cx="271709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341438" indent="-1341438" algn="just" eaLnBrk="1" hangingPunct="1">
              <a:spcBef>
                <a:spcPct val="50000"/>
              </a:spcBef>
            </a:pPr>
            <a:r>
              <a:rPr lang="es-ES" sz="1200" dirty="0">
                <a:solidFill>
                  <a:srgbClr val="0070C0"/>
                </a:solidFill>
                <a:latin typeface="Arial" charset="0"/>
                <a:cs typeface="Times New Roman" pitchFamily="18" charset="0"/>
              </a:rPr>
              <a:t>0207.14</a:t>
            </a:r>
            <a:r>
              <a:rPr lang="es-ES" sz="12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– – Trozos y despojos</a:t>
            </a:r>
            <a:r>
              <a:rPr lang="es-ES" sz="12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, congelados.</a:t>
            </a:r>
            <a:endParaRPr lang="es-ES" sz="1200" b="1" dirty="0"/>
          </a:p>
        </p:txBody>
      </p:sp>
    </p:spTree>
    <p:extLst>
      <p:ext uri="{BB962C8B-B14F-4D97-AF65-F5344CB8AC3E}">
        <p14:creationId xmlns:p14="http://schemas.microsoft.com/office/powerpoint/2010/main" val="31400401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094920" y="379718"/>
            <a:ext cx="6168000" cy="594000"/>
          </a:xfrm>
        </p:spPr>
        <p:txBody>
          <a:bodyPr/>
          <a:lstStyle/>
          <a:p>
            <a:pPr algn="ctr"/>
            <a:r>
              <a:rPr lang="es-MX" b="1" dirty="0"/>
              <a:t>MECANICAMENTE DESHUESADO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8952" y="1504961"/>
            <a:ext cx="3525987" cy="2668315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57264" y="1404093"/>
            <a:ext cx="56073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7888" indent="-2147888" algn="just">
              <a:buNone/>
            </a:pPr>
            <a:r>
              <a:rPr lang="es-MX" sz="1200" b="1" dirty="0">
                <a:solidFill>
                  <a:schemeClr val="accent5">
                    <a:lumMod val="75000"/>
                  </a:schemeClr>
                </a:solidFill>
              </a:rPr>
              <a:t>Partida: 02.07   </a:t>
            </a:r>
            <a:r>
              <a:rPr lang="es-MX" sz="1200" dirty="0"/>
              <a:t>Carne y despojos comestibles, de aves de la partida 01.05, frescos, refrigerados o congelados</a:t>
            </a:r>
            <a:r>
              <a:rPr lang="es-ES" sz="1200" b="1" dirty="0"/>
              <a:t>.</a:t>
            </a:r>
            <a:endParaRPr lang="es-MX" sz="1200" b="1" dirty="0"/>
          </a:p>
        </p:txBody>
      </p:sp>
      <p:sp>
        <p:nvSpPr>
          <p:cNvPr id="5" name="Rectángulo 4"/>
          <p:cNvSpPr/>
          <p:nvPr/>
        </p:nvSpPr>
        <p:spPr>
          <a:xfrm>
            <a:off x="1713223" y="2192523"/>
            <a:ext cx="35862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1200" b="1" dirty="0" err="1">
                <a:solidFill>
                  <a:schemeClr val="tx1"/>
                </a:solidFill>
              </a:rPr>
              <a:t>Subpartida</a:t>
            </a:r>
            <a:r>
              <a:rPr lang="es-MX" sz="1200" b="1" dirty="0">
                <a:solidFill>
                  <a:schemeClr val="tx1"/>
                </a:solidFill>
              </a:rPr>
              <a:t>:        </a:t>
            </a:r>
            <a:r>
              <a:rPr lang="es-MX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0207.2</a:t>
            </a:r>
            <a:r>
              <a:rPr lang="es-MX" sz="1200" b="1" dirty="0">
                <a:solidFill>
                  <a:schemeClr val="tx1"/>
                </a:solidFill>
              </a:rPr>
              <a:t>   </a:t>
            </a:r>
            <a:r>
              <a:rPr lang="es-ES" sz="1200" b="1" dirty="0">
                <a:solidFill>
                  <a:srgbClr val="002060"/>
                </a:solidFill>
              </a:rPr>
              <a:t>-  De pavo (gallipavo):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26442" y="2742517"/>
            <a:ext cx="61597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indent="-2425700" algn="just"/>
            <a:r>
              <a:rPr lang="es-MX" sz="1200" b="1" dirty="0" err="1"/>
              <a:t>Subpartida</a:t>
            </a:r>
            <a:r>
              <a:rPr lang="es-MX" sz="1200" b="1" dirty="0"/>
              <a:t>:   0207. 26  </a:t>
            </a:r>
            <a:r>
              <a:rPr lang="es-ES" sz="1200" b="1" dirty="0"/>
              <a:t>- - </a:t>
            </a:r>
            <a:r>
              <a:rPr lang="es-ES" sz="1200" b="1" dirty="0">
                <a:solidFill>
                  <a:srgbClr val="00B0F0"/>
                </a:solidFill>
              </a:rPr>
              <a:t>Trozos</a:t>
            </a:r>
            <a:r>
              <a:rPr lang="es-ES" sz="1200" b="1" dirty="0"/>
              <a:t> y </a:t>
            </a:r>
            <a:r>
              <a:rPr lang="es-ES" sz="1200" b="1" dirty="0">
                <a:solidFill>
                  <a:srgbClr val="00B0F0"/>
                </a:solidFill>
              </a:rPr>
              <a:t>despojos</a:t>
            </a:r>
            <a:r>
              <a:rPr lang="es-ES" sz="1200" b="1" dirty="0"/>
              <a:t>, frescos o refrigerados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35368" y="3357599"/>
            <a:ext cx="60511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97150" indent="-2597150" algn="ctr"/>
            <a:r>
              <a:rPr lang="es-MX" sz="1200" b="1" dirty="0"/>
              <a:t>Fracción Arancelaria:  </a:t>
            </a:r>
            <a:r>
              <a:rPr lang="es-MX" sz="1200" b="1" dirty="0">
                <a:solidFill>
                  <a:schemeClr val="accent5">
                    <a:lumMod val="75000"/>
                  </a:schemeClr>
                </a:solidFill>
              </a:rPr>
              <a:t>0</a:t>
            </a:r>
            <a:r>
              <a:rPr lang="es-ES" sz="1200" b="1" dirty="0">
                <a:solidFill>
                  <a:schemeClr val="accent5">
                    <a:lumMod val="75000"/>
                  </a:schemeClr>
                </a:solidFill>
              </a:rPr>
              <a:t>207.26.01     Mecánicamente deshuesados</a:t>
            </a:r>
            <a:endParaRPr lang="es-ES" sz="1200" dirty="0">
              <a:solidFill>
                <a:schemeClr val="accent5">
                  <a:lumMod val="75000"/>
                </a:schemeClr>
              </a:solidFill>
              <a:latin typeface="Arail"/>
              <a:cs typeface="Arai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r="49734"/>
          <a:stretch/>
        </p:blipFill>
        <p:spPr>
          <a:xfrm>
            <a:off x="3491431" y="4006666"/>
            <a:ext cx="1080944" cy="109016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461" y="3950367"/>
            <a:ext cx="1075227" cy="1061022"/>
          </a:xfrm>
          <a:prstGeom prst="flowChartConnector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6671" y="4033273"/>
            <a:ext cx="1100958" cy="1126929"/>
          </a:xfrm>
          <a:prstGeom prst="flowChartConnector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4" y="127060"/>
            <a:ext cx="1065294" cy="8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6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4241646435"/>
              </p:ext>
            </p:extLst>
          </p:nvPr>
        </p:nvGraphicFramePr>
        <p:xfrm>
          <a:off x="2032170" y="57548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6229856" y="823340"/>
            <a:ext cx="12772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SECCIÒN VI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602960" y="823340"/>
            <a:ext cx="15280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SECCIÒN I 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SECCIÒN V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643426" y="3408232"/>
            <a:ext cx="1372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SECCIÒN VII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SECCIÒN XV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229856" y="3362139"/>
            <a:ext cx="13728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SECCIÒN XII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SECCIÒN XVI</a:t>
            </a:r>
          </a:p>
        </p:txBody>
      </p:sp>
      <p:sp>
        <p:nvSpPr>
          <p:cNvPr id="10" name="Flecha abajo 9"/>
          <p:cNvSpPr/>
          <p:nvPr/>
        </p:nvSpPr>
        <p:spPr>
          <a:xfrm rot="16200000">
            <a:off x="1560989" y="428366"/>
            <a:ext cx="841829" cy="789948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94" y="127060"/>
            <a:ext cx="1065294" cy="896850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0" y="4516107"/>
            <a:ext cx="1907619" cy="6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418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MX" b="1" dirty="0"/>
              <a:t>NOTAS EXPLICATIVAS 02.09</a:t>
            </a:r>
          </a:p>
        </p:txBody>
      </p:sp>
      <p:pic>
        <p:nvPicPr>
          <p:cNvPr id="3" name="Picture 12" descr="http://s0.uvnimg.com/cocina/thanksgiving/nuestras-favoritas/photo/2013-11-15/delicioso-y-no-tan-danino_590x3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489" y="1369696"/>
            <a:ext cx="1856732" cy="162976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upload.wikimedia.org/wikipedia/commons/thumb/6/6c/Panceta_fresca-Cerdo.jpg/220px-Panceta_fresca-Cer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879" y="2457604"/>
            <a:ext cx="1500075" cy="138298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i01.i.aliimg.com/photo/v0/125158561/Smoked_BAC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73" y="2999465"/>
            <a:ext cx="1752429" cy="166646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cocina33.com/assets/Uploads/_resampled/double-smoked-bacon-ouichefcookcomc2a9all-rights-reserved-856x1024-SetWidth2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722" y="3840584"/>
            <a:ext cx="1152232" cy="109243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39;p22"/>
          <p:cNvSpPr txBox="1">
            <a:spLocks/>
          </p:cNvSpPr>
          <p:nvPr/>
        </p:nvSpPr>
        <p:spPr>
          <a:xfrm>
            <a:off x="586895" y="2111475"/>
            <a:ext cx="2018142" cy="1471231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MX" sz="1200" dirty="0">
                <a:latin typeface="Arial" panose="020B0604020202020204" pitchFamily="34" charset="0"/>
              </a:rPr>
              <a:t>El </a:t>
            </a:r>
            <a:r>
              <a:rPr lang="es-MX" sz="1200" b="1" dirty="0">
                <a:latin typeface="Arial" panose="020B0604020202020204" pitchFamily="34" charset="0"/>
              </a:rPr>
              <a:t>tocino</a:t>
            </a:r>
            <a:r>
              <a:rPr lang="es-MX" sz="1200" dirty="0">
                <a:latin typeface="Arial" panose="020B0604020202020204" pitchFamily="34" charset="0"/>
              </a:rPr>
              <a:t> aquí comprendido es el que no tiene partes magras, incluido el que sólo es apto para usos industriales.</a:t>
            </a:r>
            <a:endParaRPr lang="es-MX" sz="1200" dirty="0"/>
          </a:p>
        </p:txBody>
      </p:sp>
      <p:sp>
        <p:nvSpPr>
          <p:cNvPr id="8" name="Google Shape;240;p22"/>
          <p:cNvSpPr txBox="1">
            <a:spLocks/>
          </p:cNvSpPr>
          <p:nvPr/>
        </p:nvSpPr>
        <p:spPr>
          <a:xfrm>
            <a:off x="2980723" y="1865189"/>
            <a:ext cx="2629551" cy="1717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119062" algn="just"/>
            <a:r>
              <a:rPr lang="es-MX" sz="1200">
                <a:solidFill>
                  <a:srgbClr val="000000"/>
                </a:solidFill>
                <a:latin typeface="Arial" panose="020B0604020202020204" pitchFamily="34" charset="0"/>
              </a:rPr>
              <a:t>El tocino entreverado de panza (panceta) (es decir, el tocino que posee capas de carne entremezcladas) y el tocino con una capa de carne adherida, destinados así al consumo, están comprendidos en las </a:t>
            </a:r>
            <a:r>
              <a:rPr lang="es-MX" sz="1200" b="1">
                <a:solidFill>
                  <a:srgbClr val="000000"/>
                </a:solidFill>
                <a:latin typeface="Arial" panose="020B0604020202020204" pitchFamily="34" charset="0"/>
              </a:rPr>
              <a:t>partidas 02.03 o 02.10, </a:t>
            </a:r>
            <a:r>
              <a:rPr lang="es-MX" sz="1200">
                <a:solidFill>
                  <a:srgbClr val="000000"/>
                </a:solidFill>
                <a:latin typeface="Arial" panose="020B0604020202020204" pitchFamily="34" charset="0"/>
              </a:rPr>
              <a:t>según los casos.</a:t>
            </a:r>
            <a:endParaRPr lang="es-MX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4" y="127060"/>
            <a:ext cx="1065294" cy="896850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0" y="4439473"/>
            <a:ext cx="1907619" cy="6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685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40;p22"/>
          <p:cNvSpPr txBox="1">
            <a:spLocks/>
          </p:cNvSpPr>
          <p:nvPr/>
        </p:nvSpPr>
        <p:spPr>
          <a:xfrm>
            <a:off x="3587652" y="1438082"/>
            <a:ext cx="3075832" cy="129727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119062" algn="just"/>
            <a:r>
              <a:rPr lang="es-MX" sz="1200" b="1" dirty="0">
                <a:solidFill>
                  <a:srgbClr val="000000"/>
                </a:solidFill>
                <a:latin typeface="Arial" panose="020B0604020202020204" pitchFamily="34" charset="0"/>
              </a:rPr>
              <a:t>SUBPARTIDAS (6 DIGITOS):</a:t>
            </a:r>
          </a:p>
          <a:p>
            <a:pPr algn="just">
              <a:spcBef>
                <a:spcPct val="50000"/>
              </a:spcBef>
            </a:pPr>
            <a:r>
              <a:rPr lang="es-MX" sz="1200" dirty="0">
                <a:solidFill>
                  <a:srgbClr val="000090"/>
                </a:solidFill>
                <a:latin typeface="Arial"/>
                <a:cs typeface="Arial"/>
              </a:rPr>
              <a:t>1601.00 Embutidos y productos similares de carne, despojos o sangre; preparaciones alimenticias a base de estos productos. </a:t>
            </a:r>
            <a:endParaRPr lang="es-MX" sz="1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6693" y="324983"/>
            <a:ext cx="5231538" cy="594000"/>
          </a:xfrm>
        </p:spPr>
        <p:txBody>
          <a:bodyPr/>
          <a:lstStyle/>
          <a:p>
            <a:pPr algn="ctr"/>
            <a:r>
              <a:rPr lang="es-MX" b="1" dirty="0"/>
              <a:t>EMBUTIDOS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0FF675AF-B0B0-446C-AA37-962DC10037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6648106"/>
              </p:ext>
            </p:extLst>
          </p:nvPr>
        </p:nvGraphicFramePr>
        <p:xfrm>
          <a:off x="5480924" y="1488960"/>
          <a:ext cx="4620506" cy="2996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Google Shape;239;p22"/>
          <p:cNvSpPr txBox="1">
            <a:spLocks/>
          </p:cNvSpPr>
          <p:nvPr/>
        </p:nvSpPr>
        <p:spPr>
          <a:xfrm>
            <a:off x="564248" y="1368090"/>
            <a:ext cx="2341764" cy="141814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just"/>
            <a:r>
              <a:rPr lang="es-MX" sz="1200" b="1">
                <a:solidFill>
                  <a:srgbClr val="000000"/>
                </a:solidFill>
                <a:latin typeface="Arial" panose="020B0604020202020204" pitchFamily="34" charset="0"/>
              </a:rPr>
              <a:t>PARTIDAS (4 DÌGITOS):</a:t>
            </a:r>
          </a:p>
          <a:p>
            <a:pPr algn="just"/>
            <a:endParaRPr lang="es-MX" sz="12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just"/>
            <a:r>
              <a:rPr lang="es-MX" sz="1200">
                <a:solidFill>
                  <a:srgbClr val="000090"/>
                </a:solidFill>
                <a:latin typeface="Arial"/>
                <a:cs typeface="Arial"/>
              </a:rPr>
              <a:t>16.01 Embutidos y productos similares de carne, despojos o sangre; preparaciones alimenticias a base de estos productos</a:t>
            </a:r>
            <a:endParaRPr lang="es-MX" sz="1200" dirty="0"/>
          </a:p>
        </p:txBody>
      </p:sp>
      <p:sp>
        <p:nvSpPr>
          <p:cNvPr id="10" name="Google Shape;240;p22"/>
          <p:cNvSpPr txBox="1">
            <a:spLocks/>
          </p:cNvSpPr>
          <p:nvPr/>
        </p:nvSpPr>
        <p:spPr>
          <a:xfrm>
            <a:off x="2279994" y="3841462"/>
            <a:ext cx="3466652" cy="100838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800" b="0" i="0" u="none" strike="noStrike" cap="none">
                <a:solidFill>
                  <a:srgbClr val="F3F3F3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119062" algn="ctr"/>
            <a:r>
              <a:rPr lang="es-MX" sz="1200" b="1" dirty="0">
                <a:solidFill>
                  <a:srgbClr val="000000"/>
                </a:solidFill>
                <a:latin typeface="Arial" panose="020B0604020202020204" pitchFamily="34" charset="0"/>
              </a:rPr>
              <a:t>FRACCIÒN ARANCELARIA (8 DÌGITOS):</a:t>
            </a:r>
          </a:p>
          <a:p>
            <a:pPr algn="ctr">
              <a:spcBef>
                <a:spcPct val="50000"/>
              </a:spcBef>
            </a:pPr>
            <a:r>
              <a:rPr lang="es-MX" sz="1200" dirty="0">
                <a:solidFill>
                  <a:srgbClr val="000090"/>
                </a:solidFill>
                <a:latin typeface="Arial"/>
                <a:cs typeface="Arial"/>
              </a:rPr>
              <a:t>1601.00.01 De gallo, gallina o pavo (gallipavo).</a:t>
            </a:r>
          </a:p>
          <a:p>
            <a:pPr algn="ctr">
              <a:spcBef>
                <a:spcPct val="50000"/>
              </a:spcBef>
            </a:pPr>
            <a:r>
              <a:rPr lang="es-MX" sz="1200" dirty="0">
                <a:solidFill>
                  <a:srgbClr val="000090"/>
                </a:solidFill>
                <a:latin typeface="Arial"/>
                <a:cs typeface="Arial"/>
              </a:rPr>
              <a:t>1601.00.02 De la especie porcina.</a:t>
            </a:r>
          </a:p>
          <a:p>
            <a:pPr algn="ctr">
              <a:spcBef>
                <a:spcPct val="50000"/>
              </a:spcBef>
            </a:pPr>
            <a:endParaRPr lang="es-MX" sz="12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Flecha derecha 10"/>
          <p:cNvSpPr/>
          <p:nvPr/>
        </p:nvSpPr>
        <p:spPr>
          <a:xfrm>
            <a:off x="3062449" y="1826234"/>
            <a:ext cx="368766" cy="52096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Flecha derecha 11"/>
          <p:cNvSpPr/>
          <p:nvPr/>
        </p:nvSpPr>
        <p:spPr>
          <a:xfrm rot="5400000">
            <a:off x="3828937" y="3027924"/>
            <a:ext cx="368766" cy="52096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94" y="127060"/>
            <a:ext cx="1065294" cy="896850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0" y="4439473"/>
            <a:ext cx="1907619" cy="6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673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87613" y="322708"/>
            <a:ext cx="6168000" cy="594000"/>
          </a:xfrm>
        </p:spPr>
        <p:txBody>
          <a:bodyPr/>
          <a:lstStyle/>
          <a:p>
            <a:pPr algn="ctr"/>
            <a:r>
              <a:rPr lang="es-MX" b="1" dirty="0"/>
              <a:t>TOCINO DE PAVO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9D3ADC0D-6D40-48A8-98C8-D04EFFDD8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5" b="8752"/>
          <a:stretch/>
        </p:blipFill>
        <p:spPr bwMode="auto">
          <a:xfrm>
            <a:off x="7091916" y="946297"/>
            <a:ext cx="1743518" cy="1470749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 descr="Imagen que contiene comida, pieza, sentado&#10;&#10;Descripción generada con confianza alta">
            <a:extLst>
              <a:ext uri="{FF2B5EF4-FFF2-40B4-BE49-F238E27FC236}">
                <a16:creationId xmlns:a16="http://schemas.microsoft.com/office/drawing/2014/main" id="{DA30926E-D51E-4778-B21E-E3149C982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7" t="9044" r="1396" b="16401"/>
          <a:stretch/>
        </p:blipFill>
        <p:spPr>
          <a:xfrm>
            <a:off x="5770457" y="2417046"/>
            <a:ext cx="1903498" cy="1757644"/>
          </a:xfrm>
          <a:prstGeom prst="flowChartConnector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http://upload.wikimedia.org/wikipedia/commons/7/7f/Turkey_bacon_cooking_in_skillet.jpg">
            <a:hlinkClick r:id="rId4"/>
            <a:extLst>
              <a:ext uri="{FF2B5EF4-FFF2-40B4-BE49-F238E27FC236}">
                <a16:creationId xmlns:a16="http://schemas.microsoft.com/office/drawing/2014/main" id="{D2744BC0-9658-4346-A340-4976ADB75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531" y="3040635"/>
            <a:ext cx="1827763" cy="16943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arcador de texto 2"/>
          <p:cNvSpPr txBox="1">
            <a:spLocks/>
          </p:cNvSpPr>
          <p:nvPr/>
        </p:nvSpPr>
        <p:spPr>
          <a:xfrm>
            <a:off x="2489969" y="2053196"/>
            <a:ext cx="3814250" cy="12426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s-MX" sz="1200" b="1" dirty="0">
                <a:solidFill>
                  <a:srgbClr val="002060"/>
                </a:solidFill>
              </a:rPr>
              <a:t>NOTA EXPLICATIVA DE APLICACIÓN NACIONAL:</a:t>
            </a:r>
          </a:p>
          <a:p>
            <a:pPr algn="just"/>
            <a:endParaRPr lang="es-MX" sz="1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 algn="just">
              <a:spcBef>
                <a:spcPct val="50000"/>
              </a:spcBef>
            </a:pPr>
            <a:r>
              <a:rPr lang="es-MX" sz="1200" b="1" dirty="0">
                <a:solidFill>
                  <a:schemeClr val="tx1"/>
                </a:solidFill>
              </a:rPr>
              <a:t>5</a:t>
            </a:r>
            <a:r>
              <a:rPr lang="es-MX" sz="1200" dirty="0">
                <a:solidFill>
                  <a:schemeClr val="tx1"/>
                </a:solidFill>
              </a:rPr>
              <a:t>. A efectos de la partida 02.09, se considera tocino el tejido adiposo situado entre la carne y la piel del cerdo.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94" y="127060"/>
            <a:ext cx="1065294" cy="89685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0" y="4439473"/>
            <a:ext cx="1907619" cy="616943"/>
          </a:xfrm>
          <a:prstGeom prst="rect">
            <a:avLst/>
          </a:prstGeom>
        </p:spPr>
      </p:pic>
      <p:pic>
        <p:nvPicPr>
          <p:cNvPr id="2050" name="Picture 2" descr="Tocino, Rojo, Cerdo, Carne De Cerdo, Carne, Desayun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2466">
            <a:off x="-379503" y="1919447"/>
            <a:ext cx="3248975" cy="162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488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37449" y="380023"/>
            <a:ext cx="6168000" cy="594000"/>
          </a:xfrm>
        </p:spPr>
        <p:txBody>
          <a:bodyPr/>
          <a:lstStyle/>
          <a:p>
            <a:pPr algn="ctr"/>
            <a:r>
              <a:rPr lang="es-MX" b="1" dirty="0"/>
              <a:t>PREPARACIONES ALIMENTICIAS </a:t>
            </a:r>
          </a:p>
        </p:txBody>
      </p:sp>
      <p:pic>
        <p:nvPicPr>
          <p:cNvPr id="3" name="Picture 2" descr="http://recetasdepollo.mx/wp-content/uploads/rollo-pollo-al-hor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55" y="1146571"/>
            <a:ext cx="2538575" cy="217309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texto 3"/>
          <p:cNvSpPr txBox="1">
            <a:spLocks/>
          </p:cNvSpPr>
          <p:nvPr/>
        </p:nvSpPr>
        <p:spPr>
          <a:xfrm>
            <a:off x="1726499" y="1472635"/>
            <a:ext cx="3019839" cy="1616351"/>
          </a:xfrm>
          <a:prstGeom prst="rect">
            <a:avLst/>
          </a:prstGeom>
          <a:ln w="25400" cap="flat" cmpd="sng" algn="ctr">
            <a:solidFill>
              <a:schemeClr val="accent6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95250"/>
            <a:r>
              <a:rPr lang="es-MX" b="1"/>
              <a:t>Nota Legal 2 del Capitulo 16.</a:t>
            </a:r>
          </a:p>
          <a:p>
            <a:endParaRPr lang="es-MX" b="1"/>
          </a:p>
          <a:p>
            <a:pPr marL="285750" indent="-285750" algn="just">
              <a:spcBef>
                <a:spcPct val="500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s-MX">
                <a:solidFill>
                  <a:srgbClr val="000090"/>
                </a:solidFill>
                <a:latin typeface="Arial"/>
                <a:cs typeface="Arial"/>
              </a:rPr>
              <a:t>    Proporción superior al 20%</a:t>
            </a:r>
          </a:p>
          <a:p>
            <a:pPr marL="285750" indent="-285750" algn="just">
              <a:spcBef>
                <a:spcPct val="500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es-MX">
                <a:solidFill>
                  <a:srgbClr val="000090"/>
                </a:solidFill>
                <a:latin typeface="Arial"/>
                <a:cs typeface="Arial"/>
              </a:rPr>
              <a:t>    Mezclas, predomine en peso</a:t>
            </a:r>
          </a:p>
          <a:p>
            <a:endParaRPr lang="es-MX" b="1" dirty="0"/>
          </a:p>
        </p:txBody>
      </p:sp>
      <p:sp>
        <p:nvSpPr>
          <p:cNvPr id="5" name="Marcador de texto 3"/>
          <p:cNvSpPr txBox="1">
            <a:spLocks/>
          </p:cNvSpPr>
          <p:nvPr/>
        </p:nvSpPr>
        <p:spPr>
          <a:xfrm>
            <a:off x="3432497" y="3492210"/>
            <a:ext cx="3577905" cy="1593117"/>
          </a:xfrm>
          <a:prstGeom prst="rect">
            <a:avLst/>
          </a:prstGeom>
          <a:noFill/>
          <a:ln w="25400" cap="flat" cmpd="sng" algn="ctr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47650" algn="l" rtl="0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685800" marR="0" lvl="1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028700" marR="0" lvl="2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Poppins Light"/>
              <a:buChar char="￮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371600" marR="0" lvl="3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1714500" marR="0" lvl="4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057400" marR="0" lvl="5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6pPr>
            <a:lvl7pPr marL="2400300" marR="0" lvl="6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●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7pPr>
            <a:lvl8pPr marL="2743200" marR="0" lvl="7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○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8pPr>
            <a:lvl9pPr marL="3086100" marR="0" lvl="8" indent="-247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Poppins Light"/>
              <a:buChar char="■"/>
              <a:defRPr sz="16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9pPr>
          </a:lstStyle>
          <a:p>
            <a:pPr marL="95250" indent="0">
              <a:buNone/>
            </a:pPr>
            <a:r>
              <a:rPr lang="es-MX" sz="1200" b="1" dirty="0"/>
              <a:t>Preparaciones Homogeneizadas .</a:t>
            </a:r>
          </a:p>
          <a:p>
            <a:pPr marL="95250" indent="0">
              <a:buNone/>
            </a:pPr>
            <a:r>
              <a:rPr lang="es-MX" sz="1200" b="1" dirty="0"/>
              <a:t>Nota Legal 1 de </a:t>
            </a:r>
            <a:r>
              <a:rPr lang="es-MX" sz="1200" b="1" dirty="0" err="1"/>
              <a:t>Subpartida</a:t>
            </a:r>
            <a:r>
              <a:rPr lang="es-MX" sz="1200" b="1" dirty="0"/>
              <a:t> del Capitulo 16.</a:t>
            </a:r>
          </a:p>
          <a:p>
            <a:pPr marL="285750" indent="-285750" algn="just">
              <a:spcBef>
                <a:spcPct val="5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rgbClr val="000090"/>
                </a:solidFill>
                <a:latin typeface="Arial"/>
                <a:cs typeface="Arial"/>
              </a:rPr>
              <a:t>Peso Neto inferior o igual a 250 gramos.</a:t>
            </a:r>
          </a:p>
          <a:p>
            <a:pPr marL="285750" indent="-285750" algn="just">
              <a:spcBef>
                <a:spcPct val="5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rgbClr val="000090"/>
                </a:solidFill>
                <a:latin typeface="Arial"/>
                <a:cs typeface="Arial"/>
              </a:rPr>
              <a:t>Acondicionada para la venta al pormenor.</a:t>
            </a:r>
          </a:p>
          <a:p>
            <a:pPr marL="285750" indent="-285750" algn="just">
              <a:spcBef>
                <a:spcPct val="50000"/>
              </a:spcBef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s-MX" sz="1200" dirty="0">
                <a:solidFill>
                  <a:srgbClr val="000090"/>
                </a:solidFill>
                <a:latin typeface="Arial"/>
                <a:cs typeface="Arial"/>
              </a:rPr>
              <a:t>Alimento infantil o uso dietético</a:t>
            </a:r>
          </a:p>
          <a:p>
            <a:endParaRPr lang="es-MX" sz="12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B6D615-5A3F-43D9-94A3-8E49EBEB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81" y="2968898"/>
            <a:ext cx="1274650" cy="18679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94" y="127060"/>
            <a:ext cx="1065294" cy="89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79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47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/>
              <a:t>MTRA. MONICA RESENDIZ SILVA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dirty="0"/>
              <a:t>M</a:t>
            </a:r>
            <a:r>
              <a:rPr lang="es" sz="2400" dirty="0"/>
              <a:t>onica.resendiz@caaarem.mx</a:t>
            </a:r>
            <a:endParaRPr sz="2400" dirty="0"/>
          </a:p>
        </p:txBody>
      </p:sp>
      <p:sp>
        <p:nvSpPr>
          <p:cNvPr id="1102" name="Google Shape;1102;p47"/>
          <p:cNvSpPr txBox="1">
            <a:spLocks noGrp="1"/>
          </p:cNvSpPr>
          <p:nvPr>
            <p:ph type="title"/>
          </p:nvPr>
        </p:nvSpPr>
        <p:spPr>
          <a:xfrm>
            <a:off x="275875" y="1888078"/>
            <a:ext cx="8520600" cy="9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6000" dirty="0"/>
              <a:t>GRACIAS</a:t>
            </a:r>
            <a:endParaRPr sz="6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39"/>
          <p:cNvGrpSpPr/>
          <p:nvPr/>
        </p:nvGrpSpPr>
        <p:grpSpPr>
          <a:xfrm>
            <a:off x="3463513" y="2438526"/>
            <a:ext cx="2187728" cy="1996695"/>
            <a:chOff x="3478137" y="2236507"/>
            <a:chExt cx="2187728" cy="1996695"/>
          </a:xfrm>
        </p:grpSpPr>
        <p:sp>
          <p:nvSpPr>
            <p:cNvPr id="436" name="Google Shape;436;p39"/>
            <p:cNvSpPr/>
            <p:nvPr/>
          </p:nvSpPr>
          <p:spPr>
            <a:xfrm>
              <a:off x="4173400" y="2708496"/>
              <a:ext cx="783425" cy="779300"/>
            </a:xfrm>
            <a:custGeom>
              <a:avLst/>
              <a:gdLst/>
              <a:ahLst/>
              <a:cxnLst/>
              <a:rect l="l" t="t" r="r" b="b"/>
              <a:pathLst>
                <a:path w="31337" h="31172" extrusionOk="0">
                  <a:moveTo>
                    <a:pt x="0" y="31172"/>
                  </a:moveTo>
                  <a:lnTo>
                    <a:pt x="2718" y="27342"/>
                  </a:lnTo>
                  <a:lnTo>
                    <a:pt x="8318" y="24995"/>
                  </a:lnTo>
                  <a:lnTo>
                    <a:pt x="11942" y="24583"/>
                  </a:lnTo>
                  <a:lnTo>
                    <a:pt x="14742" y="23224"/>
                  </a:lnTo>
                  <a:lnTo>
                    <a:pt x="21207" y="23183"/>
                  </a:lnTo>
                  <a:lnTo>
                    <a:pt x="25201" y="24830"/>
                  </a:lnTo>
                  <a:lnTo>
                    <a:pt x="27384" y="25448"/>
                  </a:lnTo>
                  <a:lnTo>
                    <a:pt x="30843" y="26766"/>
                  </a:lnTo>
                  <a:lnTo>
                    <a:pt x="30719" y="22483"/>
                  </a:lnTo>
                  <a:lnTo>
                    <a:pt x="31337" y="6424"/>
                  </a:lnTo>
                  <a:lnTo>
                    <a:pt x="25366" y="123"/>
                  </a:lnTo>
                  <a:lnTo>
                    <a:pt x="11983" y="0"/>
                  </a:lnTo>
                  <a:lnTo>
                    <a:pt x="11736" y="5765"/>
                  </a:lnTo>
                  <a:lnTo>
                    <a:pt x="2594" y="9677"/>
                  </a:lnTo>
                  <a:lnTo>
                    <a:pt x="906" y="11530"/>
                  </a:lnTo>
                  <a:lnTo>
                    <a:pt x="206" y="27507"/>
                  </a:lnTo>
                  <a:close/>
                </a:path>
              </a:pathLst>
            </a:custGeom>
            <a:solidFill>
              <a:srgbClr val="374957"/>
            </a:solidFill>
            <a:ln>
              <a:noFill/>
            </a:ln>
          </p:spPr>
        </p:sp>
        <p:grpSp>
          <p:nvGrpSpPr>
            <p:cNvPr id="437" name="Google Shape;437;p39"/>
            <p:cNvGrpSpPr/>
            <p:nvPr/>
          </p:nvGrpSpPr>
          <p:grpSpPr>
            <a:xfrm>
              <a:off x="4230632" y="2321834"/>
              <a:ext cx="834055" cy="1009009"/>
              <a:chOff x="4721075" y="260350"/>
              <a:chExt cx="255900" cy="309550"/>
            </a:xfrm>
          </p:grpSpPr>
          <p:sp>
            <p:nvSpPr>
              <p:cNvPr id="438" name="Google Shape;438;p39"/>
              <p:cNvSpPr/>
              <p:nvPr/>
            </p:nvSpPr>
            <p:spPr>
              <a:xfrm>
                <a:off x="4721075" y="272900"/>
                <a:ext cx="74325" cy="294475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11779" extrusionOk="0">
                    <a:moveTo>
                      <a:pt x="30" y="1"/>
                    </a:moveTo>
                    <a:lnTo>
                      <a:pt x="1" y="7488"/>
                    </a:lnTo>
                    <a:lnTo>
                      <a:pt x="2943" y="11779"/>
                    </a:lnTo>
                    <a:lnTo>
                      <a:pt x="2972" y="4292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9"/>
              <p:cNvSpPr/>
              <p:nvPr/>
            </p:nvSpPr>
            <p:spPr>
              <a:xfrm>
                <a:off x="4794825" y="375875"/>
                <a:ext cx="103175" cy="194025"/>
              </a:xfrm>
              <a:custGeom>
                <a:avLst/>
                <a:gdLst/>
                <a:ahLst/>
                <a:cxnLst/>
                <a:rect l="l" t="t" r="r" b="b"/>
                <a:pathLst>
                  <a:path w="4127" h="7761" extrusionOk="0">
                    <a:moveTo>
                      <a:pt x="1804" y="0"/>
                    </a:moveTo>
                    <a:cubicBezTo>
                      <a:pt x="1717" y="0"/>
                      <a:pt x="1623" y="0"/>
                      <a:pt x="1537" y="8"/>
                    </a:cubicBezTo>
                    <a:lnTo>
                      <a:pt x="1522" y="8"/>
                    </a:lnTo>
                    <a:cubicBezTo>
                      <a:pt x="1429" y="8"/>
                      <a:pt x="1342" y="15"/>
                      <a:pt x="1248" y="22"/>
                    </a:cubicBezTo>
                    <a:lnTo>
                      <a:pt x="1155" y="29"/>
                    </a:lnTo>
                    <a:lnTo>
                      <a:pt x="960" y="44"/>
                    </a:lnTo>
                    <a:lnTo>
                      <a:pt x="909" y="51"/>
                    </a:lnTo>
                    <a:lnTo>
                      <a:pt x="866" y="58"/>
                    </a:lnTo>
                    <a:cubicBezTo>
                      <a:pt x="765" y="65"/>
                      <a:pt x="664" y="80"/>
                      <a:pt x="570" y="87"/>
                    </a:cubicBezTo>
                    <a:lnTo>
                      <a:pt x="534" y="94"/>
                    </a:lnTo>
                    <a:cubicBezTo>
                      <a:pt x="426" y="108"/>
                      <a:pt x="318" y="130"/>
                      <a:pt x="210" y="145"/>
                    </a:cubicBezTo>
                    <a:lnTo>
                      <a:pt x="181" y="152"/>
                    </a:lnTo>
                    <a:lnTo>
                      <a:pt x="29" y="181"/>
                    </a:lnTo>
                    <a:lnTo>
                      <a:pt x="1" y="7667"/>
                    </a:lnTo>
                    <a:lnTo>
                      <a:pt x="181" y="7638"/>
                    </a:lnTo>
                    <a:cubicBezTo>
                      <a:pt x="289" y="7617"/>
                      <a:pt x="397" y="7602"/>
                      <a:pt x="505" y="7588"/>
                    </a:cubicBezTo>
                    <a:lnTo>
                      <a:pt x="542" y="7581"/>
                    </a:lnTo>
                    <a:cubicBezTo>
                      <a:pt x="635" y="7566"/>
                      <a:pt x="736" y="7552"/>
                      <a:pt x="837" y="7545"/>
                    </a:cubicBezTo>
                    <a:lnTo>
                      <a:pt x="924" y="7537"/>
                    </a:lnTo>
                    <a:cubicBezTo>
                      <a:pt x="989" y="7530"/>
                      <a:pt x="1054" y="7523"/>
                      <a:pt x="1119" y="7516"/>
                    </a:cubicBezTo>
                    <a:lnTo>
                      <a:pt x="1212" y="7508"/>
                    </a:lnTo>
                    <a:cubicBezTo>
                      <a:pt x="1306" y="7508"/>
                      <a:pt x="1393" y="7501"/>
                      <a:pt x="1486" y="7494"/>
                    </a:cubicBezTo>
                    <a:lnTo>
                      <a:pt x="2164" y="7494"/>
                    </a:lnTo>
                    <a:lnTo>
                      <a:pt x="2316" y="7501"/>
                    </a:lnTo>
                    <a:lnTo>
                      <a:pt x="2438" y="7508"/>
                    </a:lnTo>
                    <a:lnTo>
                      <a:pt x="2590" y="7516"/>
                    </a:lnTo>
                    <a:lnTo>
                      <a:pt x="2712" y="7530"/>
                    </a:lnTo>
                    <a:lnTo>
                      <a:pt x="2857" y="7545"/>
                    </a:lnTo>
                    <a:lnTo>
                      <a:pt x="2979" y="7552"/>
                    </a:lnTo>
                    <a:lnTo>
                      <a:pt x="3124" y="7573"/>
                    </a:lnTo>
                    <a:lnTo>
                      <a:pt x="3246" y="7588"/>
                    </a:lnTo>
                    <a:lnTo>
                      <a:pt x="3398" y="7617"/>
                    </a:lnTo>
                    <a:lnTo>
                      <a:pt x="3520" y="7638"/>
                    </a:lnTo>
                    <a:lnTo>
                      <a:pt x="3672" y="7667"/>
                    </a:lnTo>
                    <a:lnTo>
                      <a:pt x="3780" y="7689"/>
                    </a:lnTo>
                    <a:cubicBezTo>
                      <a:pt x="3888" y="7710"/>
                      <a:pt x="3996" y="7732"/>
                      <a:pt x="4097" y="7761"/>
                    </a:cubicBezTo>
                    <a:lnTo>
                      <a:pt x="4126" y="267"/>
                    </a:lnTo>
                    <a:cubicBezTo>
                      <a:pt x="4025" y="238"/>
                      <a:pt x="3917" y="217"/>
                      <a:pt x="3816" y="195"/>
                    </a:cubicBezTo>
                    <a:lnTo>
                      <a:pt x="3773" y="188"/>
                    </a:lnTo>
                    <a:cubicBezTo>
                      <a:pt x="3751" y="181"/>
                      <a:pt x="3729" y="173"/>
                      <a:pt x="3701" y="173"/>
                    </a:cubicBezTo>
                    <a:lnTo>
                      <a:pt x="3549" y="145"/>
                    </a:lnTo>
                    <a:lnTo>
                      <a:pt x="3434" y="123"/>
                    </a:lnTo>
                    <a:lnTo>
                      <a:pt x="3275" y="101"/>
                    </a:lnTo>
                    <a:lnTo>
                      <a:pt x="3210" y="87"/>
                    </a:lnTo>
                    <a:lnTo>
                      <a:pt x="3160" y="80"/>
                    </a:lnTo>
                    <a:lnTo>
                      <a:pt x="3015" y="65"/>
                    </a:lnTo>
                    <a:lnTo>
                      <a:pt x="2886" y="51"/>
                    </a:lnTo>
                    <a:lnTo>
                      <a:pt x="2741" y="36"/>
                    </a:lnTo>
                    <a:lnTo>
                      <a:pt x="2662" y="29"/>
                    </a:lnTo>
                    <a:lnTo>
                      <a:pt x="2619" y="29"/>
                    </a:lnTo>
                    <a:lnTo>
                      <a:pt x="2467" y="15"/>
                    </a:lnTo>
                    <a:lnTo>
                      <a:pt x="2352" y="8"/>
                    </a:lnTo>
                    <a:lnTo>
                      <a:pt x="2200" y="0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374957"/>
                  </a:solidFill>
                </a:endParaRPr>
              </a:p>
            </p:txBody>
          </p:sp>
          <p:sp>
            <p:nvSpPr>
              <p:cNvPr id="440" name="Google Shape;440;p39"/>
              <p:cNvSpPr/>
              <p:nvPr/>
            </p:nvSpPr>
            <p:spPr>
              <a:xfrm>
                <a:off x="4897425" y="276875"/>
                <a:ext cx="79550" cy="292850"/>
              </a:xfrm>
              <a:custGeom>
                <a:avLst/>
                <a:gdLst/>
                <a:ahLst/>
                <a:cxnLst/>
                <a:rect l="l" t="t" r="r" b="b"/>
                <a:pathLst>
                  <a:path w="3182" h="11714" extrusionOk="0">
                    <a:moveTo>
                      <a:pt x="3181" y="1"/>
                    </a:moveTo>
                    <a:lnTo>
                      <a:pt x="29" y="4227"/>
                    </a:lnTo>
                    <a:lnTo>
                      <a:pt x="0" y="11714"/>
                    </a:lnTo>
                    <a:lnTo>
                      <a:pt x="3152" y="7487"/>
                    </a:lnTo>
                    <a:lnTo>
                      <a:pt x="3181" y="1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3E516C"/>
                  </a:solidFill>
                </a:endParaRPr>
              </a:p>
            </p:txBody>
          </p:sp>
          <p:sp>
            <p:nvSpPr>
              <p:cNvPr id="441" name="Google Shape;441;p39"/>
              <p:cNvSpPr/>
              <p:nvPr/>
            </p:nvSpPr>
            <p:spPr>
              <a:xfrm>
                <a:off x="4721800" y="260350"/>
                <a:ext cx="255175" cy="122225"/>
              </a:xfrm>
              <a:custGeom>
                <a:avLst/>
                <a:gdLst/>
                <a:ahLst/>
                <a:cxnLst/>
                <a:rect l="l" t="t" r="r" b="b"/>
                <a:pathLst>
                  <a:path w="10207" h="4889" extrusionOk="0">
                    <a:moveTo>
                      <a:pt x="4749" y="1"/>
                    </a:moveTo>
                    <a:cubicBezTo>
                      <a:pt x="3158" y="1"/>
                      <a:pt x="1567" y="168"/>
                      <a:pt x="1" y="503"/>
                    </a:cubicBezTo>
                    <a:lnTo>
                      <a:pt x="2943" y="4794"/>
                    </a:lnTo>
                    <a:cubicBezTo>
                      <a:pt x="3555" y="4675"/>
                      <a:pt x="4174" y="4614"/>
                      <a:pt x="4792" y="4614"/>
                    </a:cubicBezTo>
                    <a:cubicBezTo>
                      <a:pt x="5552" y="4614"/>
                      <a:pt x="6311" y="4705"/>
                      <a:pt x="7054" y="4888"/>
                    </a:cubicBezTo>
                    <a:lnTo>
                      <a:pt x="10206" y="662"/>
                    </a:lnTo>
                    <a:cubicBezTo>
                      <a:pt x="8412" y="222"/>
                      <a:pt x="6580" y="1"/>
                      <a:pt x="4749" y="1"/>
                    </a:cubicBezTo>
                    <a:close/>
                  </a:path>
                </a:pathLst>
              </a:custGeom>
              <a:solidFill>
                <a:srgbClr val="E9AA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39"/>
            <p:cNvGrpSpPr/>
            <p:nvPr/>
          </p:nvGrpSpPr>
          <p:grpSpPr>
            <a:xfrm>
              <a:off x="3601280" y="2499822"/>
              <a:ext cx="873411" cy="971035"/>
              <a:chOff x="4428250" y="314750"/>
              <a:chExt cx="267975" cy="297900"/>
            </a:xfrm>
          </p:grpSpPr>
          <p:sp>
            <p:nvSpPr>
              <p:cNvPr id="443" name="Google Shape;443;p39"/>
              <p:cNvSpPr/>
              <p:nvPr/>
            </p:nvSpPr>
            <p:spPr>
              <a:xfrm>
                <a:off x="4428975" y="314750"/>
                <a:ext cx="267250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10690" h="6103" extrusionOk="0">
                    <a:moveTo>
                      <a:pt x="7747" y="0"/>
                    </a:moveTo>
                    <a:cubicBezTo>
                      <a:pt x="4386" y="729"/>
                      <a:pt x="1530" y="2207"/>
                      <a:pt x="1" y="4263"/>
                    </a:cubicBezTo>
                    <a:lnTo>
                      <a:pt x="7314" y="6102"/>
                    </a:lnTo>
                    <a:cubicBezTo>
                      <a:pt x="7970" y="5215"/>
                      <a:pt x="9225" y="4580"/>
                      <a:pt x="10689" y="4292"/>
                    </a:cubicBezTo>
                    <a:lnTo>
                      <a:pt x="7747" y="0"/>
                    </a:lnTo>
                    <a:close/>
                  </a:path>
                </a:pathLst>
              </a:custGeom>
              <a:solidFill>
                <a:srgbClr val="FCC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9"/>
              <p:cNvSpPr/>
              <p:nvPr/>
            </p:nvSpPr>
            <p:spPr>
              <a:xfrm>
                <a:off x="4611100" y="422025"/>
                <a:ext cx="84775" cy="1904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7618" extrusionOk="0">
                    <a:moveTo>
                      <a:pt x="3390" y="1"/>
                    </a:moveTo>
                    <a:cubicBezTo>
                      <a:pt x="3318" y="22"/>
                      <a:pt x="3231" y="37"/>
                      <a:pt x="3145" y="58"/>
                    </a:cubicBezTo>
                    <a:lnTo>
                      <a:pt x="3065" y="80"/>
                    </a:lnTo>
                    <a:lnTo>
                      <a:pt x="2900" y="123"/>
                    </a:lnTo>
                    <a:lnTo>
                      <a:pt x="2806" y="145"/>
                    </a:lnTo>
                    <a:cubicBezTo>
                      <a:pt x="2755" y="159"/>
                      <a:pt x="2705" y="174"/>
                      <a:pt x="2654" y="188"/>
                    </a:cubicBezTo>
                    <a:lnTo>
                      <a:pt x="2553" y="217"/>
                    </a:lnTo>
                    <a:lnTo>
                      <a:pt x="2481" y="239"/>
                    </a:lnTo>
                    <a:lnTo>
                      <a:pt x="2395" y="268"/>
                    </a:lnTo>
                    <a:lnTo>
                      <a:pt x="2330" y="289"/>
                    </a:lnTo>
                    <a:cubicBezTo>
                      <a:pt x="2258" y="318"/>
                      <a:pt x="2186" y="340"/>
                      <a:pt x="2113" y="369"/>
                    </a:cubicBezTo>
                    <a:lnTo>
                      <a:pt x="2085" y="383"/>
                    </a:lnTo>
                    <a:lnTo>
                      <a:pt x="1897" y="455"/>
                    </a:lnTo>
                    <a:lnTo>
                      <a:pt x="1839" y="484"/>
                    </a:lnTo>
                    <a:cubicBezTo>
                      <a:pt x="1782" y="506"/>
                      <a:pt x="1724" y="534"/>
                      <a:pt x="1673" y="556"/>
                    </a:cubicBezTo>
                    <a:lnTo>
                      <a:pt x="1623" y="578"/>
                    </a:lnTo>
                    <a:cubicBezTo>
                      <a:pt x="1558" y="607"/>
                      <a:pt x="1493" y="643"/>
                      <a:pt x="1428" y="679"/>
                    </a:cubicBezTo>
                    <a:lnTo>
                      <a:pt x="1385" y="700"/>
                    </a:lnTo>
                    <a:cubicBezTo>
                      <a:pt x="1334" y="729"/>
                      <a:pt x="1284" y="758"/>
                      <a:pt x="1234" y="787"/>
                    </a:cubicBezTo>
                    <a:lnTo>
                      <a:pt x="1183" y="816"/>
                    </a:lnTo>
                    <a:lnTo>
                      <a:pt x="1140" y="837"/>
                    </a:lnTo>
                    <a:lnTo>
                      <a:pt x="1068" y="888"/>
                    </a:lnTo>
                    <a:lnTo>
                      <a:pt x="981" y="946"/>
                    </a:lnTo>
                    <a:cubicBezTo>
                      <a:pt x="945" y="967"/>
                      <a:pt x="909" y="989"/>
                      <a:pt x="880" y="1010"/>
                    </a:cubicBezTo>
                    <a:lnTo>
                      <a:pt x="786" y="1075"/>
                    </a:lnTo>
                    <a:lnTo>
                      <a:pt x="693" y="1147"/>
                    </a:lnTo>
                    <a:lnTo>
                      <a:pt x="613" y="1212"/>
                    </a:lnTo>
                    <a:cubicBezTo>
                      <a:pt x="577" y="1234"/>
                      <a:pt x="548" y="1263"/>
                      <a:pt x="519" y="1284"/>
                    </a:cubicBezTo>
                    <a:lnTo>
                      <a:pt x="447" y="1349"/>
                    </a:lnTo>
                    <a:lnTo>
                      <a:pt x="433" y="1364"/>
                    </a:lnTo>
                    <a:cubicBezTo>
                      <a:pt x="390" y="1400"/>
                      <a:pt x="354" y="1443"/>
                      <a:pt x="310" y="1479"/>
                    </a:cubicBezTo>
                    <a:lnTo>
                      <a:pt x="289" y="1508"/>
                    </a:lnTo>
                    <a:cubicBezTo>
                      <a:pt x="245" y="1551"/>
                      <a:pt x="195" y="1595"/>
                      <a:pt x="159" y="1645"/>
                    </a:cubicBezTo>
                    <a:cubicBezTo>
                      <a:pt x="130" y="1681"/>
                      <a:pt x="101" y="1710"/>
                      <a:pt x="72" y="1746"/>
                    </a:cubicBezTo>
                    <a:lnTo>
                      <a:pt x="29" y="1804"/>
                    </a:lnTo>
                    <a:lnTo>
                      <a:pt x="0" y="7617"/>
                    </a:lnTo>
                    <a:cubicBezTo>
                      <a:pt x="43" y="7567"/>
                      <a:pt x="87" y="7509"/>
                      <a:pt x="130" y="7458"/>
                    </a:cubicBezTo>
                    <a:lnTo>
                      <a:pt x="130" y="7451"/>
                    </a:lnTo>
                    <a:cubicBezTo>
                      <a:pt x="173" y="7401"/>
                      <a:pt x="209" y="7357"/>
                      <a:pt x="253" y="7314"/>
                    </a:cubicBezTo>
                    <a:lnTo>
                      <a:pt x="281" y="7285"/>
                    </a:lnTo>
                    <a:cubicBezTo>
                      <a:pt x="325" y="7242"/>
                      <a:pt x="368" y="7199"/>
                      <a:pt x="411" y="7155"/>
                    </a:cubicBezTo>
                    <a:cubicBezTo>
                      <a:pt x="440" y="7134"/>
                      <a:pt x="462" y="7112"/>
                      <a:pt x="491" y="7091"/>
                    </a:cubicBezTo>
                    <a:cubicBezTo>
                      <a:pt x="512" y="7069"/>
                      <a:pt x="548" y="7040"/>
                      <a:pt x="577" y="7018"/>
                    </a:cubicBezTo>
                    <a:lnTo>
                      <a:pt x="657" y="6953"/>
                    </a:lnTo>
                    <a:cubicBezTo>
                      <a:pt x="693" y="6925"/>
                      <a:pt x="721" y="6903"/>
                      <a:pt x="757" y="6881"/>
                    </a:cubicBezTo>
                    <a:cubicBezTo>
                      <a:pt x="786" y="6852"/>
                      <a:pt x="815" y="6838"/>
                      <a:pt x="844" y="6816"/>
                    </a:cubicBezTo>
                    <a:cubicBezTo>
                      <a:pt x="873" y="6802"/>
                      <a:pt x="909" y="6773"/>
                      <a:pt x="945" y="6752"/>
                    </a:cubicBezTo>
                    <a:lnTo>
                      <a:pt x="1032" y="6694"/>
                    </a:lnTo>
                    <a:lnTo>
                      <a:pt x="1147" y="6622"/>
                    </a:lnTo>
                    <a:lnTo>
                      <a:pt x="1197" y="6593"/>
                    </a:lnTo>
                    <a:cubicBezTo>
                      <a:pt x="1248" y="6564"/>
                      <a:pt x="1298" y="6535"/>
                      <a:pt x="1349" y="6506"/>
                    </a:cubicBezTo>
                    <a:lnTo>
                      <a:pt x="1392" y="6485"/>
                    </a:lnTo>
                    <a:cubicBezTo>
                      <a:pt x="1457" y="6449"/>
                      <a:pt x="1522" y="6413"/>
                      <a:pt x="1594" y="6384"/>
                    </a:cubicBezTo>
                    <a:lnTo>
                      <a:pt x="1637" y="6362"/>
                    </a:lnTo>
                    <a:cubicBezTo>
                      <a:pt x="1688" y="6340"/>
                      <a:pt x="1746" y="6312"/>
                      <a:pt x="1803" y="6290"/>
                    </a:cubicBezTo>
                    <a:lnTo>
                      <a:pt x="1861" y="6261"/>
                    </a:lnTo>
                    <a:cubicBezTo>
                      <a:pt x="1926" y="6239"/>
                      <a:pt x="1984" y="6211"/>
                      <a:pt x="2049" y="6189"/>
                    </a:cubicBezTo>
                    <a:lnTo>
                      <a:pt x="2077" y="6175"/>
                    </a:lnTo>
                    <a:cubicBezTo>
                      <a:pt x="2149" y="6146"/>
                      <a:pt x="2222" y="6124"/>
                      <a:pt x="2294" y="6095"/>
                    </a:cubicBezTo>
                    <a:lnTo>
                      <a:pt x="2359" y="6074"/>
                    </a:lnTo>
                    <a:lnTo>
                      <a:pt x="2517" y="6023"/>
                    </a:lnTo>
                    <a:lnTo>
                      <a:pt x="2618" y="5994"/>
                    </a:lnTo>
                    <a:lnTo>
                      <a:pt x="2770" y="5951"/>
                    </a:lnTo>
                    <a:lnTo>
                      <a:pt x="2856" y="5929"/>
                    </a:lnTo>
                    <a:cubicBezTo>
                      <a:pt x="2914" y="5915"/>
                      <a:pt x="2972" y="5900"/>
                      <a:pt x="3029" y="5886"/>
                    </a:cubicBezTo>
                    <a:lnTo>
                      <a:pt x="3109" y="5864"/>
                    </a:lnTo>
                    <a:cubicBezTo>
                      <a:pt x="3195" y="5843"/>
                      <a:pt x="3282" y="5828"/>
                      <a:pt x="3368" y="5807"/>
                    </a:cubicBezTo>
                    <a:lnTo>
                      <a:pt x="3390" y="1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374957"/>
                  </a:solidFill>
                </a:endParaRPr>
              </a:p>
            </p:txBody>
          </p:sp>
          <p:sp>
            <p:nvSpPr>
              <p:cNvPr id="445" name="Google Shape;445;p39"/>
              <p:cNvSpPr/>
              <p:nvPr/>
            </p:nvSpPr>
            <p:spPr>
              <a:xfrm>
                <a:off x="4428250" y="421300"/>
                <a:ext cx="183600" cy="191350"/>
              </a:xfrm>
              <a:custGeom>
                <a:avLst/>
                <a:gdLst/>
                <a:ahLst/>
                <a:cxnLst/>
                <a:rect l="l" t="t" r="r" b="b"/>
                <a:pathLst>
                  <a:path w="7344" h="7654" extrusionOk="0">
                    <a:moveTo>
                      <a:pt x="30" y="1"/>
                    </a:moveTo>
                    <a:lnTo>
                      <a:pt x="1" y="5814"/>
                    </a:lnTo>
                    <a:lnTo>
                      <a:pt x="7314" y="7653"/>
                    </a:lnTo>
                    <a:lnTo>
                      <a:pt x="7343" y="1840"/>
                    </a:lnTo>
                    <a:lnTo>
                      <a:pt x="30" y="1"/>
                    </a:ln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6" name="Google Shape;446;p39"/>
            <p:cNvGrpSpPr/>
            <p:nvPr/>
          </p:nvGrpSpPr>
          <p:grpSpPr>
            <a:xfrm>
              <a:off x="3478137" y="2994244"/>
              <a:ext cx="724140" cy="841710"/>
              <a:chOff x="4390750" y="609200"/>
              <a:chExt cx="222176" cy="258225"/>
            </a:xfrm>
          </p:grpSpPr>
          <p:sp>
            <p:nvSpPr>
              <p:cNvPr id="447" name="Google Shape;447;p39"/>
              <p:cNvSpPr/>
              <p:nvPr/>
            </p:nvSpPr>
            <p:spPr>
              <a:xfrm>
                <a:off x="4599549" y="654997"/>
                <a:ext cx="13377" cy="135800"/>
              </a:xfrm>
              <a:custGeom>
                <a:avLst/>
                <a:gdLst/>
                <a:ahLst/>
                <a:cxnLst/>
                <a:rect l="l" t="t" r="r" b="b"/>
                <a:pathLst>
                  <a:path w="492" h="5432" extrusionOk="0">
                    <a:moveTo>
                      <a:pt x="491" y="0"/>
                    </a:moveTo>
                    <a:lnTo>
                      <a:pt x="491" y="0"/>
                    </a:lnTo>
                    <a:cubicBezTo>
                      <a:pt x="448" y="51"/>
                      <a:pt x="419" y="101"/>
                      <a:pt x="383" y="152"/>
                    </a:cubicBezTo>
                    <a:lnTo>
                      <a:pt x="354" y="202"/>
                    </a:lnTo>
                    <a:cubicBezTo>
                      <a:pt x="332" y="231"/>
                      <a:pt x="318" y="260"/>
                      <a:pt x="304" y="289"/>
                    </a:cubicBezTo>
                    <a:lnTo>
                      <a:pt x="296" y="303"/>
                    </a:lnTo>
                    <a:cubicBezTo>
                      <a:pt x="282" y="332"/>
                      <a:pt x="267" y="361"/>
                      <a:pt x="253" y="382"/>
                    </a:cubicBezTo>
                    <a:cubicBezTo>
                      <a:pt x="239" y="411"/>
                      <a:pt x="224" y="440"/>
                      <a:pt x="210" y="469"/>
                    </a:cubicBezTo>
                    <a:cubicBezTo>
                      <a:pt x="195" y="491"/>
                      <a:pt x="188" y="519"/>
                      <a:pt x="174" y="548"/>
                    </a:cubicBezTo>
                    <a:cubicBezTo>
                      <a:pt x="166" y="577"/>
                      <a:pt x="159" y="592"/>
                      <a:pt x="152" y="606"/>
                    </a:cubicBezTo>
                    <a:cubicBezTo>
                      <a:pt x="152" y="613"/>
                      <a:pt x="145" y="620"/>
                      <a:pt x="145" y="628"/>
                    </a:cubicBezTo>
                    <a:cubicBezTo>
                      <a:pt x="138" y="656"/>
                      <a:pt x="130" y="678"/>
                      <a:pt x="116" y="707"/>
                    </a:cubicBezTo>
                    <a:cubicBezTo>
                      <a:pt x="109" y="729"/>
                      <a:pt x="102" y="765"/>
                      <a:pt x="94" y="786"/>
                    </a:cubicBezTo>
                    <a:cubicBezTo>
                      <a:pt x="87" y="815"/>
                      <a:pt x="80" y="837"/>
                      <a:pt x="73" y="866"/>
                    </a:cubicBezTo>
                    <a:cubicBezTo>
                      <a:pt x="66" y="894"/>
                      <a:pt x="66" y="909"/>
                      <a:pt x="58" y="931"/>
                    </a:cubicBezTo>
                    <a:cubicBezTo>
                      <a:pt x="58" y="938"/>
                      <a:pt x="58" y="945"/>
                      <a:pt x="58" y="952"/>
                    </a:cubicBezTo>
                    <a:cubicBezTo>
                      <a:pt x="58" y="974"/>
                      <a:pt x="51" y="1003"/>
                      <a:pt x="44" y="1032"/>
                    </a:cubicBezTo>
                    <a:cubicBezTo>
                      <a:pt x="44" y="1053"/>
                      <a:pt x="37" y="1082"/>
                      <a:pt x="29" y="1111"/>
                    </a:cubicBezTo>
                    <a:lnTo>
                      <a:pt x="29" y="1190"/>
                    </a:lnTo>
                    <a:lnTo>
                      <a:pt x="29" y="1248"/>
                    </a:lnTo>
                    <a:lnTo>
                      <a:pt x="29" y="1298"/>
                    </a:lnTo>
                    <a:lnTo>
                      <a:pt x="2" y="5279"/>
                    </a:lnTo>
                    <a:lnTo>
                      <a:pt x="2" y="5279"/>
                    </a:lnTo>
                    <a:cubicBezTo>
                      <a:pt x="3" y="5268"/>
                      <a:pt x="4" y="5257"/>
                      <a:pt x="8" y="5244"/>
                    </a:cubicBezTo>
                    <a:cubicBezTo>
                      <a:pt x="15" y="5215"/>
                      <a:pt x="15" y="5193"/>
                      <a:pt x="15" y="5164"/>
                    </a:cubicBezTo>
                    <a:cubicBezTo>
                      <a:pt x="22" y="5135"/>
                      <a:pt x="22" y="5107"/>
                      <a:pt x="29" y="5085"/>
                    </a:cubicBezTo>
                    <a:cubicBezTo>
                      <a:pt x="37" y="5056"/>
                      <a:pt x="44" y="5027"/>
                      <a:pt x="51" y="4998"/>
                    </a:cubicBezTo>
                    <a:cubicBezTo>
                      <a:pt x="58" y="4970"/>
                      <a:pt x="58" y="4948"/>
                      <a:pt x="66" y="4919"/>
                    </a:cubicBezTo>
                    <a:cubicBezTo>
                      <a:pt x="73" y="4897"/>
                      <a:pt x="87" y="4869"/>
                      <a:pt x="94" y="4832"/>
                    </a:cubicBezTo>
                    <a:cubicBezTo>
                      <a:pt x="102" y="4796"/>
                      <a:pt x="109" y="4782"/>
                      <a:pt x="116" y="4753"/>
                    </a:cubicBezTo>
                    <a:cubicBezTo>
                      <a:pt x="130" y="4731"/>
                      <a:pt x="138" y="4703"/>
                      <a:pt x="152" y="4674"/>
                    </a:cubicBezTo>
                    <a:cubicBezTo>
                      <a:pt x="159" y="4645"/>
                      <a:pt x="174" y="4623"/>
                      <a:pt x="188" y="4594"/>
                    </a:cubicBezTo>
                    <a:cubicBezTo>
                      <a:pt x="195" y="4566"/>
                      <a:pt x="210" y="4537"/>
                      <a:pt x="224" y="4515"/>
                    </a:cubicBezTo>
                    <a:cubicBezTo>
                      <a:pt x="239" y="4486"/>
                      <a:pt x="253" y="4457"/>
                      <a:pt x="267" y="4429"/>
                    </a:cubicBezTo>
                    <a:cubicBezTo>
                      <a:pt x="282" y="4407"/>
                      <a:pt x="304" y="4364"/>
                      <a:pt x="325" y="4328"/>
                    </a:cubicBezTo>
                    <a:cubicBezTo>
                      <a:pt x="340" y="4313"/>
                      <a:pt x="347" y="4299"/>
                      <a:pt x="361" y="4284"/>
                    </a:cubicBezTo>
                    <a:cubicBezTo>
                      <a:pt x="390" y="4234"/>
                      <a:pt x="426" y="4183"/>
                      <a:pt x="462" y="4133"/>
                    </a:cubicBezTo>
                    <a:lnTo>
                      <a:pt x="491" y="0"/>
                    </a:lnTo>
                    <a:close/>
                    <a:moveTo>
                      <a:pt x="2" y="5279"/>
                    </a:moveTo>
                    <a:cubicBezTo>
                      <a:pt x="1" y="5291"/>
                      <a:pt x="1" y="5304"/>
                      <a:pt x="1" y="5323"/>
                    </a:cubicBezTo>
                    <a:lnTo>
                      <a:pt x="1" y="5431"/>
                    </a:lnTo>
                    <a:lnTo>
                      <a:pt x="2" y="5279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374957"/>
                  </a:solidFill>
                </a:endParaRPr>
              </a:p>
            </p:txBody>
          </p:sp>
          <p:sp>
            <p:nvSpPr>
              <p:cNvPr id="448" name="Google Shape;448;p39"/>
              <p:cNvSpPr/>
              <p:nvPr/>
            </p:nvSpPr>
            <p:spPr>
              <a:xfrm>
                <a:off x="4427175" y="721700"/>
                <a:ext cx="18575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7430" h="5829" extrusionOk="0">
                    <a:moveTo>
                      <a:pt x="7429" y="1"/>
                    </a:moveTo>
                    <a:lnTo>
                      <a:pt x="29" y="1696"/>
                    </a:lnTo>
                    <a:lnTo>
                      <a:pt x="1" y="5828"/>
                    </a:lnTo>
                    <a:lnTo>
                      <a:pt x="7400" y="4133"/>
                    </a:lnTo>
                    <a:lnTo>
                      <a:pt x="7429" y="1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374957"/>
                  </a:solidFill>
                </a:endParaRPr>
              </a:p>
            </p:txBody>
          </p:sp>
          <p:sp>
            <p:nvSpPr>
              <p:cNvPr id="449" name="Google Shape;449;p39"/>
              <p:cNvSpPr/>
              <p:nvPr/>
            </p:nvSpPr>
            <p:spPr>
              <a:xfrm>
                <a:off x="4400300" y="686900"/>
                <a:ext cx="27625" cy="18052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7221" extrusionOk="0">
                    <a:moveTo>
                      <a:pt x="30" y="1"/>
                    </a:moveTo>
                    <a:lnTo>
                      <a:pt x="1" y="4133"/>
                    </a:lnTo>
                    <a:cubicBezTo>
                      <a:pt x="1" y="5201"/>
                      <a:pt x="369" y="6247"/>
                      <a:pt x="1076" y="7220"/>
                    </a:cubicBezTo>
                    <a:lnTo>
                      <a:pt x="1104" y="3088"/>
                    </a:lnTo>
                    <a:cubicBezTo>
                      <a:pt x="527" y="2294"/>
                      <a:pt x="174" y="1458"/>
                      <a:pt x="66" y="599"/>
                    </a:cubicBezTo>
                    <a:cubicBezTo>
                      <a:pt x="44" y="397"/>
                      <a:pt x="30" y="195"/>
                      <a:pt x="3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9"/>
              <p:cNvSpPr/>
              <p:nvPr/>
            </p:nvSpPr>
            <p:spPr>
              <a:xfrm>
                <a:off x="4390750" y="609200"/>
                <a:ext cx="222175" cy="154900"/>
              </a:xfrm>
              <a:custGeom>
                <a:avLst/>
                <a:gdLst/>
                <a:ahLst/>
                <a:cxnLst/>
                <a:rect l="l" t="t" r="r" b="b"/>
                <a:pathLst>
                  <a:path w="8887" h="6196" extrusionOk="0">
                    <a:moveTo>
                      <a:pt x="1530" y="0"/>
                    </a:moveTo>
                    <a:cubicBezTo>
                      <a:pt x="1" y="2049"/>
                      <a:pt x="94" y="4277"/>
                      <a:pt x="1486" y="6196"/>
                    </a:cubicBezTo>
                    <a:lnTo>
                      <a:pt x="8886" y="4508"/>
                    </a:lnTo>
                    <a:cubicBezTo>
                      <a:pt x="8244" y="3686"/>
                      <a:pt x="8180" y="2726"/>
                      <a:pt x="8843" y="1839"/>
                    </a:cubicBezTo>
                    <a:lnTo>
                      <a:pt x="1530" y="0"/>
                    </a:lnTo>
                    <a:close/>
                  </a:path>
                </a:pathLst>
              </a:custGeom>
              <a:solidFill>
                <a:srgbClr val="F8BC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1" name="Google Shape;451;p39"/>
            <p:cNvGrpSpPr/>
            <p:nvPr/>
          </p:nvGrpSpPr>
          <p:grpSpPr>
            <a:xfrm>
              <a:off x="3594513" y="3495491"/>
              <a:ext cx="843996" cy="681338"/>
              <a:chOff x="4427350" y="850800"/>
              <a:chExt cx="258950" cy="209025"/>
            </a:xfrm>
          </p:grpSpPr>
          <p:sp>
            <p:nvSpPr>
              <p:cNvPr id="452" name="Google Shape;452;p39"/>
              <p:cNvSpPr/>
              <p:nvPr/>
            </p:nvSpPr>
            <p:spPr>
              <a:xfrm>
                <a:off x="4427350" y="893175"/>
                <a:ext cx="179975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6666" extrusionOk="0">
                    <a:moveTo>
                      <a:pt x="30" y="1"/>
                    </a:moveTo>
                    <a:lnTo>
                      <a:pt x="1" y="2453"/>
                    </a:lnTo>
                    <a:cubicBezTo>
                      <a:pt x="679" y="3398"/>
                      <a:pt x="1681" y="4271"/>
                      <a:pt x="2958" y="5006"/>
                    </a:cubicBezTo>
                    <a:lnTo>
                      <a:pt x="3181" y="5136"/>
                    </a:lnTo>
                    <a:lnTo>
                      <a:pt x="3261" y="5179"/>
                    </a:lnTo>
                    <a:lnTo>
                      <a:pt x="3412" y="5259"/>
                    </a:lnTo>
                    <a:lnTo>
                      <a:pt x="3506" y="5309"/>
                    </a:lnTo>
                    <a:lnTo>
                      <a:pt x="3650" y="5381"/>
                    </a:lnTo>
                    <a:lnTo>
                      <a:pt x="3751" y="5432"/>
                    </a:lnTo>
                    <a:lnTo>
                      <a:pt x="3888" y="5497"/>
                    </a:lnTo>
                    <a:lnTo>
                      <a:pt x="3996" y="5547"/>
                    </a:lnTo>
                    <a:lnTo>
                      <a:pt x="4133" y="5612"/>
                    </a:lnTo>
                    <a:lnTo>
                      <a:pt x="4249" y="5670"/>
                    </a:lnTo>
                    <a:lnTo>
                      <a:pt x="4386" y="5727"/>
                    </a:lnTo>
                    <a:lnTo>
                      <a:pt x="4509" y="5778"/>
                    </a:lnTo>
                    <a:lnTo>
                      <a:pt x="4646" y="5836"/>
                    </a:lnTo>
                    <a:lnTo>
                      <a:pt x="4768" y="5886"/>
                    </a:lnTo>
                    <a:lnTo>
                      <a:pt x="4912" y="5944"/>
                    </a:lnTo>
                    <a:lnTo>
                      <a:pt x="4920" y="5944"/>
                    </a:lnTo>
                    <a:lnTo>
                      <a:pt x="4948" y="5958"/>
                    </a:lnTo>
                    <a:cubicBezTo>
                      <a:pt x="5049" y="5994"/>
                      <a:pt x="5158" y="6038"/>
                      <a:pt x="5266" y="6074"/>
                    </a:cubicBezTo>
                    <a:lnTo>
                      <a:pt x="5360" y="6110"/>
                    </a:lnTo>
                    <a:cubicBezTo>
                      <a:pt x="5475" y="6153"/>
                      <a:pt x="5598" y="6203"/>
                      <a:pt x="5720" y="6240"/>
                    </a:cubicBezTo>
                    <a:lnTo>
                      <a:pt x="5735" y="6247"/>
                    </a:lnTo>
                    <a:cubicBezTo>
                      <a:pt x="5857" y="6283"/>
                      <a:pt x="5973" y="6319"/>
                      <a:pt x="6095" y="6362"/>
                    </a:cubicBezTo>
                    <a:lnTo>
                      <a:pt x="6189" y="6391"/>
                    </a:lnTo>
                    <a:cubicBezTo>
                      <a:pt x="6319" y="6427"/>
                      <a:pt x="6441" y="6463"/>
                      <a:pt x="6571" y="6499"/>
                    </a:cubicBezTo>
                    <a:cubicBezTo>
                      <a:pt x="6651" y="6528"/>
                      <a:pt x="6737" y="6550"/>
                      <a:pt x="6816" y="6571"/>
                    </a:cubicBezTo>
                    <a:lnTo>
                      <a:pt x="6867" y="6586"/>
                    </a:lnTo>
                    <a:cubicBezTo>
                      <a:pt x="6968" y="6615"/>
                      <a:pt x="7069" y="6636"/>
                      <a:pt x="7170" y="6665"/>
                    </a:cubicBezTo>
                    <a:lnTo>
                      <a:pt x="7199" y="4213"/>
                    </a:lnTo>
                    <a:lnTo>
                      <a:pt x="6910" y="4133"/>
                    </a:lnTo>
                    <a:lnTo>
                      <a:pt x="6853" y="4119"/>
                    </a:lnTo>
                    <a:lnTo>
                      <a:pt x="6607" y="4054"/>
                    </a:lnTo>
                    <a:cubicBezTo>
                      <a:pt x="6485" y="4018"/>
                      <a:pt x="6355" y="3975"/>
                      <a:pt x="6225" y="3939"/>
                    </a:cubicBezTo>
                    <a:lnTo>
                      <a:pt x="6131" y="3910"/>
                    </a:lnTo>
                    <a:cubicBezTo>
                      <a:pt x="6009" y="3874"/>
                      <a:pt x="5893" y="3831"/>
                      <a:pt x="5771" y="3795"/>
                    </a:cubicBezTo>
                    <a:lnTo>
                      <a:pt x="5756" y="3787"/>
                    </a:lnTo>
                    <a:cubicBezTo>
                      <a:pt x="5634" y="3744"/>
                      <a:pt x="5511" y="3701"/>
                      <a:pt x="5396" y="3657"/>
                    </a:cubicBezTo>
                    <a:lnTo>
                      <a:pt x="5302" y="3629"/>
                    </a:lnTo>
                    <a:cubicBezTo>
                      <a:pt x="5194" y="3585"/>
                      <a:pt x="5085" y="3549"/>
                      <a:pt x="4977" y="3506"/>
                    </a:cubicBezTo>
                    <a:lnTo>
                      <a:pt x="4941" y="3492"/>
                    </a:lnTo>
                    <a:lnTo>
                      <a:pt x="4804" y="3434"/>
                    </a:lnTo>
                    <a:lnTo>
                      <a:pt x="4682" y="3383"/>
                    </a:lnTo>
                    <a:lnTo>
                      <a:pt x="4545" y="3326"/>
                    </a:lnTo>
                    <a:lnTo>
                      <a:pt x="4422" y="3275"/>
                    </a:lnTo>
                    <a:lnTo>
                      <a:pt x="4285" y="3218"/>
                    </a:lnTo>
                    <a:lnTo>
                      <a:pt x="4170" y="3160"/>
                    </a:lnTo>
                    <a:lnTo>
                      <a:pt x="4032" y="3102"/>
                    </a:lnTo>
                    <a:lnTo>
                      <a:pt x="3924" y="3044"/>
                    </a:lnTo>
                    <a:lnTo>
                      <a:pt x="3787" y="2980"/>
                    </a:lnTo>
                    <a:lnTo>
                      <a:pt x="3679" y="2929"/>
                    </a:lnTo>
                    <a:cubicBezTo>
                      <a:pt x="3636" y="2907"/>
                      <a:pt x="3585" y="2879"/>
                      <a:pt x="3542" y="2857"/>
                    </a:cubicBezTo>
                    <a:lnTo>
                      <a:pt x="3448" y="2806"/>
                    </a:lnTo>
                    <a:cubicBezTo>
                      <a:pt x="3398" y="2778"/>
                      <a:pt x="3347" y="2749"/>
                      <a:pt x="3297" y="2727"/>
                    </a:cubicBezTo>
                    <a:lnTo>
                      <a:pt x="3217" y="2684"/>
                    </a:lnTo>
                    <a:lnTo>
                      <a:pt x="2994" y="2554"/>
                    </a:lnTo>
                    <a:cubicBezTo>
                      <a:pt x="1717" y="1818"/>
                      <a:pt x="715" y="946"/>
                      <a:pt x="30" y="1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9"/>
              <p:cNvSpPr/>
              <p:nvPr/>
            </p:nvSpPr>
            <p:spPr>
              <a:xfrm>
                <a:off x="4427900" y="850800"/>
                <a:ext cx="258400" cy="147700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5908" extrusionOk="0">
                    <a:moveTo>
                      <a:pt x="7400" y="1"/>
                    </a:moveTo>
                    <a:lnTo>
                      <a:pt x="0" y="1696"/>
                    </a:lnTo>
                    <a:cubicBezTo>
                      <a:pt x="686" y="2641"/>
                      <a:pt x="1688" y="3513"/>
                      <a:pt x="2957" y="4249"/>
                    </a:cubicBezTo>
                    <a:cubicBezTo>
                      <a:pt x="4140" y="4934"/>
                      <a:pt x="5561" y="5497"/>
                      <a:pt x="7184" y="5908"/>
                    </a:cubicBezTo>
                    <a:lnTo>
                      <a:pt x="10336" y="1681"/>
                    </a:lnTo>
                    <a:cubicBezTo>
                      <a:pt x="9715" y="1530"/>
                      <a:pt x="9124" y="1299"/>
                      <a:pt x="8569" y="989"/>
                    </a:cubicBezTo>
                    <a:cubicBezTo>
                      <a:pt x="8122" y="737"/>
                      <a:pt x="7725" y="405"/>
                      <a:pt x="7400" y="1"/>
                    </a:cubicBezTo>
                    <a:close/>
                  </a:path>
                </a:pathLst>
              </a:custGeom>
              <a:solidFill>
                <a:srgbClr val="FDD6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9"/>
              <p:cNvSpPr/>
              <p:nvPr/>
            </p:nvSpPr>
            <p:spPr>
              <a:xfrm>
                <a:off x="4606775" y="892825"/>
                <a:ext cx="79525" cy="167000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6680" extrusionOk="0">
                    <a:moveTo>
                      <a:pt x="3181" y="0"/>
                    </a:moveTo>
                    <a:lnTo>
                      <a:pt x="29" y="4227"/>
                    </a:lnTo>
                    <a:lnTo>
                      <a:pt x="0" y="6679"/>
                    </a:lnTo>
                    <a:lnTo>
                      <a:pt x="3181" y="2467"/>
                    </a:lnTo>
                    <a:lnTo>
                      <a:pt x="3181" y="0"/>
                    </a:ln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374957"/>
                  </a:solidFill>
                </a:endParaRPr>
              </a:p>
            </p:txBody>
          </p:sp>
        </p:grpSp>
        <p:grpSp>
          <p:nvGrpSpPr>
            <p:cNvPr id="455" name="Google Shape;455;p39"/>
            <p:cNvGrpSpPr/>
            <p:nvPr/>
          </p:nvGrpSpPr>
          <p:grpSpPr>
            <a:xfrm>
              <a:off x="4180626" y="3770582"/>
              <a:ext cx="876915" cy="462619"/>
              <a:chOff x="4703050" y="934300"/>
              <a:chExt cx="269050" cy="141925"/>
            </a:xfrm>
          </p:grpSpPr>
          <p:sp>
            <p:nvSpPr>
              <p:cNvPr id="456" name="Google Shape;456;p39"/>
              <p:cNvSpPr/>
              <p:nvPr/>
            </p:nvSpPr>
            <p:spPr>
              <a:xfrm>
                <a:off x="4704500" y="934300"/>
                <a:ext cx="26760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10704" h="4904" extrusionOk="0">
                    <a:moveTo>
                      <a:pt x="7761" y="0"/>
                    </a:moveTo>
                    <a:cubicBezTo>
                      <a:pt x="6993" y="194"/>
                      <a:pt x="6208" y="291"/>
                      <a:pt x="5423" y="291"/>
                    </a:cubicBezTo>
                    <a:cubicBezTo>
                      <a:pt x="4661" y="291"/>
                      <a:pt x="3899" y="199"/>
                      <a:pt x="3152" y="15"/>
                    </a:cubicBezTo>
                    <a:lnTo>
                      <a:pt x="0" y="4248"/>
                    </a:lnTo>
                    <a:cubicBezTo>
                      <a:pt x="1790" y="4685"/>
                      <a:pt x="3617" y="4903"/>
                      <a:pt x="5444" y="4903"/>
                    </a:cubicBezTo>
                    <a:cubicBezTo>
                      <a:pt x="7209" y="4903"/>
                      <a:pt x="8974" y="4699"/>
                      <a:pt x="10703" y="4292"/>
                    </a:cubicBezTo>
                    <a:lnTo>
                      <a:pt x="7761" y="0"/>
                    </a:lnTo>
                    <a:close/>
                  </a:path>
                </a:pathLst>
              </a:custGeom>
              <a:solidFill>
                <a:srgbClr val="EFD6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9"/>
              <p:cNvSpPr/>
              <p:nvPr/>
            </p:nvSpPr>
            <p:spPr>
              <a:xfrm>
                <a:off x="4703050" y="1040675"/>
                <a:ext cx="26887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10755" h="1422" extrusionOk="0">
                    <a:moveTo>
                      <a:pt x="29" y="1"/>
                    </a:moveTo>
                    <a:lnTo>
                      <a:pt x="1" y="772"/>
                    </a:lnTo>
                    <a:cubicBezTo>
                      <a:pt x="130" y="808"/>
                      <a:pt x="260" y="837"/>
                      <a:pt x="390" y="866"/>
                    </a:cubicBezTo>
                    <a:lnTo>
                      <a:pt x="513" y="895"/>
                    </a:lnTo>
                    <a:lnTo>
                      <a:pt x="787" y="953"/>
                    </a:lnTo>
                    <a:lnTo>
                      <a:pt x="859" y="967"/>
                    </a:lnTo>
                    <a:lnTo>
                      <a:pt x="938" y="981"/>
                    </a:lnTo>
                    <a:lnTo>
                      <a:pt x="1104" y="1017"/>
                    </a:lnTo>
                    <a:cubicBezTo>
                      <a:pt x="1162" y="1025"/>
                      <a:pt x="1219" y="1039"/>
                      <a:pt x="1277" y="1046"/>
                    </a:cubicBezTo>
                    <a:lnTo>
                      <a:pt x="1443" y="1075"/>
                    </a:lnTo>
                    <a:lnTo>
                      <a:pt x="1616" y="1111"/>
                    </a:lnTo>
                    <a:lnTo>
                      <a:pt x="1782" y="1133"/>
                    </a:lnTo>
                    <a:lnTo>
                      <a:pt x="1955" y="1162"/>
                    </a:lnTo>
                    <a:lnTo>
                      <a:pt x="2121" y="1191"/>
                    </a:lnTo>
                    <a:lnTo>
                      <a:pt x="2215" y="1205"/>
                    </a:lnTo>
                    <a:lnTo>
                      <a:pt x="2294" y="1212"/>
                    </a:lnTo>
                    <a:lnTo>
                      <a:pt x="2453" y="1234"/>
                    </a:lnTo>
                    <a:lnTo>
                      <a:pt x="2633" y="1256"/>
                    </a:lnTo>
                    <a:lnTo>
                      <a:pt x="2792" y="1277"/>
                    </a:lnTo>
                    <a:lnTo>
                      <a:pt x="2972" y="1299"/>
                    </a:lnTo>
                    <a:lnTo>
                      <a:pt x="3131" y="1313"/>
                    </a:lnTo>
                    <a:lnTo>
                      <a:pt x="3311" y="1328"/>
                    </a:lnTo>
                    <a:lnTo>
                      <a:pt x="3470" y="1342"/>
                    </a:lnTo>
                    <a:lnTo>
                      <a:pt x="3542" y="1349"/>
                    </a:lnTo>
                    <a:cubicBezTo>
                      <a:pt x="3578" y="1349"/>
                      <a:pt x="3614" y="1356"/>
                      <a:pt x="3650" y="1356"/>
                    </a:cubicBezTo>
                    <a:lnTo>
                      <a:pt x="3809" y="1371"/>
                    </a:lnTo>
                    <a:lnTo>
                      <a:pt x="3989" y="1385"/>
                    </a:lnTo>
                    <a:lnTo>
                      <a:pt x="4148" y="1393"/>
                    </a:lnTo>
                    <a:lnTo>
                      <a:pt x="4328" y="1400"/>
                    </a:lnTo>
                    <a:lnTo>
                      <a:pt x="4487" y="1407"/>
                    </a:lnTo>
                    <a:lnTo>
                      <a:pt x="4667" y="1414"/>
                    </a:lnTo>
                    <a:lnTo>
                      <a:pt x="4826" y="1421"/>
                    </a:lnTo>
                    <a:lnTo>
                      <a:pt x="6362" y="1421"/>
                    </a:lnTo>
                    <a:lnTo>
                      <a:pt x="6571" y="1407"/>
                    </a:lnTo>
                    <a:lnTo>
                      <a:pt x="6722" y="1400"/>
                    </a:lnTo>
                    <a:lnTo>
                      <a:pt x="6932" y="1393"/>
                    </a:lnTo>
                    <a:lnTo>
                      <a:pt x="7083" y="1378"/>
                    </a:lnTo>
                    <a:lnTo>
                      <a:pt x="7292" y="1364"/>
                    </a:lnTo>
                    <a:lnTo>
                      <a:pt x="7436" y="1349"/>
                    </a:lnTo>
                    <a:lnTo>
                      <a:pt x="7660" y="1335"/>
                    </a:lnTo>
                    <a:lnTo>
                      <a:pt x="7768" y="1320"/>
                    </a:lnTo>
                    <a:lnTo>
                      <a:pt x="7790" y="1320"/>
                    </a:lnTo>
                    <a:cubicBezTo>
                      <a:pt x="7927" y="1313"/>
                      <a:pt x="8057" y="1292"/>
                      <a:pt x="8187" y="1277"/>
                    </a:cubicBezTo>
                    <a:lnTo>
                      <a:pt x="8280" y="1270"/>
                    </a:lnTo>
                    <a:cubicBezTo>
                      <a:pt x="8381" y="1256"/>
                      <a:pt x="8490" y="1241"/>
                      <a:pt x="8590" y="1227"/>
                    </a:cubicBezTo>
                    <a:lnTo>
                      <a:pt x="8713" y="1212"/>
                    </a:lnTo>
                    <a:cubicBezTo>
                      <a:pt x="8821" y="1198"/>
                      <a:pt x="8922" y="1183"/>
                      <a:pt x="9023" y="1162"/>
                    </a:cubicBezTo>
                    <a:lnTo>
                      <a:pt x="9110" y="1155"/>
                    </a:lnTo>
                    <a:cubicBezTo>
                      <a:pt x="9240" y="1133"/>
                      <a:pt x="9369" y="1104"/>
                      <a:pt x="9499" y="1082"/>
                    </a:cubicBezTo>
                    <a:lnTo>
                      <a:pt x="9521" y="1082"/>
                    </a:lnTo>
                    <a:lnTo>
                      <a:pt x="9564" y="1075"/>
                    </a:lnTo>
                    <a:cubicBezTo>
                      <a:pt x="9752" y="1039"/>
                      <a:pt x="9939" y="1003"/>
                      <a:pt x="10120" y="967"/>
                    </a:cubicBezTo>
                    <a:lnTo>
                      <a:pt x="10156" y="960"/>
                    </a:lnTo>
                    <a:cubicBezTo>
                      <a:pt x="10350" y="917"/>
                      <a:pt x="10538" y="873"/>
                      <a:pt x="10725" y="830"/>
                    </a:cubicBezTo>
                    <a:lnTo>
                      <a:pt x="10754" y="51"/>
                    </a:lnTo>
                    <a:lnTo>
                      <a:pt x="10754" y="51"/>
                    </a:lnTo>
                    <a:cubicBezTo>
                      <a:pt x="10574" y="87"/>
                      <a:pt x="10379" y="123"/>
                      <a:pt x="10192" y="166"/>
                    </a:cubicBezTo>
                    <a:lnTo>
                      <a:pt x="10156" y="174"/>
                    </a:lnTo>
                    <a:cubicBezTo>
                      <a:pt x="9968" y="217"/>
                      <a:pt x="9781" y="253"/>
                      <a:pt x="9593" y="282"/>
                    </a:cubicBezTo>
                    <a:lnTo>
                      <a:pt x="9535" y="296"/>
                    </a:lnTo>
                    <a:cubicBezTo>
                      <a:pt x="9405" y="318"/>
                      <a:pt x="9276" y="340"/>
                      <a:pt x="9146" y="361"/>
                    </a:cubicBezTo>
                    <a:cubicBezTo>
                      <a:pt x="9117" y="368"/>
                      <a:pt x="9088" y="368"/>
                      <a:pt x="9059" y="376"/>
                    </a:cubicBezTo>
                    <a:lnTo>
                      <a:pt x="8749" y="419"/>
                    </a:lnTo>
                    <a:lnTo>
                      <a:pt x="8627" y="440"/>
                    </a:lnTo>
                    <a:lnTo>
                      <a:pt x="8309" y="477"/>
                    </a:lnTo>
                    <a:lnTo>
                      <a:pt x="8223" y="491"/>
                    </a:lnTo>
                    <a:cubicBezTo>
                      <a:pt x="8093" y="505"/>
                      <a:pt x="7956" y="520"/>
                      <a:pt x="7826" y="534"/>
                    </a:cubicBezTo>
                    <a:lnTo>
                      <a:pt x="7696" y="541"/>
                    </a:lnTo>
                    <a:lnTo>
                      <a:pt x="7473" y="563"/>
                    </a:lnTo>
                    <a:lnTo>
                      <a:pt x="7328" y="578"/>
                    </a:lnTo>
                    <a:lnTo>
                      <a:pt x="7112" y="592"/>
                    </a:lnTo>
                    <a:lnTo>
                      <a:pt x="6968" y="599"/>
                    </a:lnTo>
                    <a:lnTo>
                      <a:pt x="6751" y="614"/>
                    </a:lnTo>
                    <a:lnTo>
                      <a:pt x="6607" y="628"/>
                    </a:lnTo>
                    <a:lnTo>
                      <a:pt x="6391" y="635"/>
                    </a:lnTo>
                    <a:lnTo>
                      <a:pt x="6239" y="642"/>
                    </a:lnTo>
                    <a:lnTo>
                      <a:pt x="4696" y="642"/>
                    </a:lnTo>
                    <a:lnTo>
                      <a:pt x="4515" y="635"/>
                    </a:lnTo>
                    <a:lnTo>
                      <a:pt x="4357" y="628"/>
                    </a:lnTo>
                    <a:lnTo>
                      <a:pt x="4176" y="614"/>
                    </a:lnTo>
                    <a:lnTo>
                      <a:pt x="4018" y="606"/>
                    </a:lnTo>
                    <a:lnTo>
                      <a:pt x="3838" y="592"/>
                    </a:lnTo>
                    <a:lnTo>
                      <a:pt x="3679" y="585"/>
                    </a:lnTo>
                    <a:lnTo>
                      <a:pt x="3499" y="570"/>
                    </a:lnTo>
                    <a:lnTo>
                      <a:pt x="3340" y="556"/>
                    </a:lnTo>
                    <a:lnTo>
                      <a:pt x="3160" y="534"/>
                    </a:lnTo>
                    <a:lnTo>
                      <a:pt x="3001" y="520"/>
                    </a:lnTo>
                    <a:lnTo>
                      <a:pt x="2821" y="498"/>
                    </a:lnTo>
                    <a:lnTo>
                      <a:pt x="2662" y="484"/>
                    </a:lnTo>
                    <a:lnTo>
                      <a:pt x="2482" y="462"/>
                    </a:lnTo>
                    <a:lnTo>
                      <a:pt x="2323" y="440"/>
                    </a:lnTo>
                    <a:lnTo>
                      <a:pt x="2150" y="412"/>
                    </a:lnTo>
                    <a:lnTo>
                      <a:pt x="1977" y="390"/>
                    </a:lnTo>
                    <a:lnTo>
                      <a:pt x="1811" y="361"/>
                    </a:lnTo>
                    <a:lnTo>
                      <a:pt x="1638" y="332"/>
                    </a:lnTo>
                    <a:lnTo>
                      <a:pt x="1472" y="303"/>
                    </a:lnTo>
                    <a:lnTo>
                      <a:pt x="1299" y="275"/>
                    </a:lnTo>
                    <a:lnTo>
                      <a:pt x="1133" y="239"/>
                    </a:lnTo>
                    <a:lnTo>
                      <a:pt x="960" y="210"/>
                    </a:lnTo>
                    <a:lnTo>
                      <a:pt x="816" y="174"/>
                    </a:lnTo>
                    <a:lnTo>
                      <a:pt x="541" y="116"/>
                    </a:lnTo>
                    <a:lnTo>
                      <a:pt x="419" y="87"/>
                    </a:lnTo>
                    <a:cubicBezTo>
                      <a:pt x="289" y="58"/>
                      <a:pt x="159" y="29"/>
                      <a:pt x="29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374957"/>
                  </a:solidFill>
                </a:endParaRPr>
              </a:p>
            </p:txBody>
          </p:sp>
        </p:grpSp>
        <p:grpSp>
          <p:nvGrpSpPr>
            <p:cNvPr id="458" name="Google Shape;458;p39"/>
            <p:cNvGrpSpPr/>
            <p:nvPr/>
          </p:nvGrpSpPr>
          <p:grpSpPr>
            <a:xfrm>
              <a:off x="4805980" y="2236507"/>
              <a:ext cx="859885" cy="1252012"/>
              <a:chOff x="4805980" y="2236507"/>
              <a:chExt cx="859885" cy="1252012"/>
            </a:xfrm>
          </p:grpSpPr>
          <p:grpSp>
            <p:nvGrpSpPr>
              <p:cNvPr id="459" name="Google Shape;459;p39"/>
              <p:cNvGrpSpPr/>
              <p:nvPr/>
            </p:nvGrpSpPr>
            <p:grpSpPr>
              <a:xfrm>
                <a:off x="4807772" y="2236507"/>
                <a:ext cx="858092" cy="1251442"/>
                <a:chOff x="4898150" y="530925"/>
                <a:chExt cx="263275" cy="383925"/>
              </a:xfrm>
            </p:grpSpPr>
            <p:sp>
              <p:nvSpPr>
                <p:cNvPr id="460" name="Google Shape;460;p39"/>
                <p:cNvSpPr/>
                <p:nvPr/>
              </p:nvSpPr>
              <p:spPr>
                <a:xfrm>
                  <a:off x="4898150" y="530925"/>
                  <a:ext cx="263275" cy="15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31" h="6190" extrusionOk="0">
                      <a:moveTo>
                        <a:pt x="3145" y="1"/>
                      </a:moveTo>
                      <a:lnTo>
                        <a:pt x="0" y="4227"/>
                      </a:lnTo>
                      <a:cubicBezTo>
                        <a:pt x="613" y="4379"/>
                        <a:pt x="1205" y="4610"/>
                        <a:pt x="1760" y="4920"/>
                      </a:cubicBezTo>
                      <a:cubicBezTo>
                        <a:pt x="2380" y="5280"/>
                        <a:pt x="2849" y="5720"/>
                        <a:pt x="3131" y="6189"/>
                      </a:cubicBezTo>
                      <a:lnTo>
                        <a:pt x="10530" y="4502"/>
                      </a:lnTo>
                      <a:cubicBezTo>
                        <a:pt x="9845" y="3441"/>
                        <a:pt x="8771" y="2468"/>
                        <a:pt x="7371" y="1660"/>
                      </a:cubicBezTo>
                      <a:cubicBezTo>
                        <a:pt x="6189" y="975"/>
                        <a:pt x="4775" y="405"/>
                        <a:pt x="3145" y="1"/>
                      </a:cubicBezTo>
                      <a:close/>
                    </a:path>
                  </a:pathLst>
                </a:custGeom>
                <a:solidFill>
                  <a:srgbClr val="F8B1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39"/>
                <p:cNvSpPr/>
                <p:nvPr/>
              </p:nvSpPr>
              <p:spPr>
                <a:xfrm>
                  <a:off x="4975850" y="643450"/>
                  <a:ext cx="185575" cy="27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23" h="10856" extrusionOk="0">
                      <a:moveTo>
                        <a:pt x="7422" y="1"/>
                      </a:moveTo>
                      <a:lnTo>
                        <a:pt x="23" y="1688"/>
                      </a:lnTo>
                      <a:lnTo>
                        <a:pt x="1" y="10855"/>
                      </a:lnTo>
                      <a:lnTo>
                        <a:pt x="7401" y="9168"/>
                      </a:lnTo>
                      <a:lnTo>
                        <a:pt x="7422" y="1"/>
                      </a:lnTo>
                      <a:close/>
                    </a:path>
                  </a:pathLst>
                </a:custGeom>
                <a:solidFill>
                  <a:srgbClr val="435D7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62" name="Google Shape;462;p39"/>
              <p:cNvSpPr/>
              <p:nvPr/>
            </p:nvSpPr>
            <p:spPr>
              <a:xfrm>
                <a:off x="4805980" y="2581535"/>
                <a:ext cx="257485" cy="906984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11130" extrusionOk="0">
                    <a:moveTo>
                      <a:pt x="30" y="1"/>
                    </a:moveTo>
                    <a:lnTo>
                      <a:pt x="1" y="9168"/>
                    </a:lnTo>
                    <a:cubicBezTo>
                      <a:pt x="94" y="9189"/>
                      <a:pt x="174" y="9211"/>
                      <a:pt x="253" y="9240"/>
                    </a:cubicBezTo>
                    <a:cubicBezTo>
                      <a:pt x="361" y="9269"/>
                      <a:pt x="462" y="9298"/>
                      <a:pt x="570" y="9334"/>
                    </a:cubicBezTo>
                    <a:lnTo>
                      <a:pt x="650" y="9362"/>
                    </a:lnTo>
                    <a:cubicBezTo>
                      <a:pt x="744" y="9391"/>
                      <a:pt x="837" y="9427"/>
                      <a:pt x="931" y="9463"/>
                    </a:cubicBezTo>
                    <a:lnTo>
                      <a:pt x="946" y="9471"/>
                    </a:lnTo>
                    <a:lnTo>
                      <a:pt x="1075" y="9521"/>
                    </a:lnTo>
                    <a:lnTo>
                      <a:pt x="1162" y="9557"/>
                    </a:lnTo>
                    <a:cubicBezTo>
                      <a:pt x="1205" y="9579"/>
                      <a:pt x="1248" y="9600"/>
                      <a:pt x="1292" y="9615"/>
                    </a:cubicBezTo>
                    <a:lnTo>
                      <a:pt x="1371" y="9658"/>
                    </a:lnTo>
                    <a:cubicBezTo>
                      <a:pt x="1422" y="9680"/>
                      <a:pt x="1465" y="9701"/>
                      <a:pt x="1508" y="9723"/>
                    </a:cubicBezTo>
                    <a:lnTo>
                      <a:pt x="1573" y="9759"/>
                    </a:lnTo>
                    <a:cubicBezTo>
                      <a:pt x="1638" y="9788"/>
                      <a:pt x="1703" y="9824"/>
                      <a:pt x="1761" y="9860"/>
                    </a:cubicBezTo>
                    <a:cubicBezTo>
                      <a:pt x="2388" y="10221"/>
                      <a:pt x="2850" y="10661"/>
                      <a:pt x="3138" y="11129"/>
                    </a:cubicBezTo>
                    <a:lnTo>
                      <a:pt x="3160" y="1962"/>
                    </a:lnTo>
                    <a:cubicBezTo>
                      <a:pt x="2871" y="1486"/>
                      <a:pt x="2410" y="1046"/>
                      <a:pt x="1782" y="686"/>
                    </a:cubicBezTo>
                    <a:cubicBezTo>
                      <a:pt x="1717" y="650"/>
                      <a:pt x="1660" y="614"/>
                      <a:pt x="1595" y="585"/>
                    </a:cubicBezTo>
                    <a:lnTo>
                      <a:pt x="1530" y="556"/>
                    </a:lnTo>
                    <a:cubicBezTo>
                      <a:pt x="1486" y="527"/>
                      <a:pt x="1443" y="506"/>
                      <a:pt x="1393" y="484"/>
                    </a:cubicBezTo>
                    <a:lnTo>
                      <a:pt x="1313" y="448"/>
                    </a:lnTo>
                    <a:lnTo>
                      <a:pt x="1184" y="390"/>
                    </a:lnTo>
                    <a:lnTo>
                      <a:pt x="1097" y="354"/>
                    </a:lnTo>
                    <a:lnTo>
                      <a:pt x="967" y="296"/>
                    </a:lnTo>
                    <a:lnTo>
                      <a:pt x="953" y="296"/>
                    </a:lnTo>
                    <a:cubicBezTo>
                      <a:pt x="866" y="260"/>
                      <a:pt x="772" y="224"/>
                      <a:pt x="671" y="188"/>
                    </a:cubicBezTo>
                    <a:lnTo>
                      <a:pt x="592" y="167"/>
                    </a:lnTo>
                    <a:cubicBezTo>
                      <a:pt x="491" y="131"/>
                      <a:pt x="383" y="94"/>
                      <a:pt x="282" y="66"/>
                    </a:cubicBezTo>
                    <a:cubicBezTo>
                      <a:pt x="195" y="44"/>
                      <a:pt x="116" y="22"/>
                      <a:pt x="30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374957"/>
                  </a:solidFill>
                </a:endParaRPr>
              </a:p>
            </p:txBody>
          </p:sp>
        </p:grpSp>
      </p:grpSp>
      <p:sp>
        <p:nvSpPr>
          <p:cNvPr id="463" name="Google Shape;463;p39"/>
          <p:cNvSpPr txBox="1"/>
          <p:nvPr/>
        </p:nvSpPr>
        <p:spPr>
          <a:xfrm>
            <a:off x="414566" y="2723055"/>
            <a:ext cx="1674300" cy="86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dirty="0">
                <a:solidFill>
                  <a:schemeClr val="accent4">
                    <a:lumMod val="75000"/>
                  </a:schemeClr>
                </a:solidFill>
                <a:latin typeface="Cabin Regular"/>
                <a:ea typeface="Cabin Regular"/>
                <a:cs typeface="Cabin Regular"/>
                <a:sym typeface="Cabin Regular"/>
              </a:rPr>
              <a:t>PARTIDA 02.03</a:t>
            </a:r>
            <a:endParaRPr b="1" dirty="0">
              <a:solidFill>
                <a:schemeClr val="accent4">
                  <a:lumMod val="75000"/>
                </a:schemeClr>
              </a:solidFill>
              <a:latin typeface="Cabin"/>
              <a:ea typeface="Cabin"/>
              <a:cs typeface="Cabin"/>
              <a:sym typeface="Cabin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MX" altLang="es-MX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Carne de animales de la especie porcina, fresca, refrigerada o congelada. </a:t>
            </a:r>
            <a:endParaRPr lang="es-MX" altLang="es-MX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64" name="Google Shape;464;p39"/>
          <p:cNvSpPr txBox="1"/>
          <p:nvPr/>
        </p:nvSpPr>
        <p:spPr>
          <a:xfrm>
            <a:off x="5131863" y="1586511"/>
            <a:ext cx="2505348" cy="7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dirty="0">
                <a:solidFill>
                  <a:srgbClr val="FF0000"/>
                </a:solidFill>
                <a:latin typeface="Cabin Regular"/>
                <a:ea typeface="Cabin Regular"/>
                <a:cs typeface="Cabin Regular"/>
                <a:sym typeface="Cabin Regular"/>
              </a:rPr>
              <a:t>FRACCIÒN ARANCELARIA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dirty="0">
                <a:solidFill>
                  <a:srgbClr val="FF0000"/>
                </a:solidFill>
                <a:latin typeface="Cabin Regular"/>
                <a:ea typeface="Cabin"/>
                <a:cs typeface="Cabin"/>
                <a:sym typeface="Cabin Regular"/>
              </a:rPr>
              <a:t>0203.11.01</a:t>
            </a:r>
            <a:endParaRPr b="1" dirty="0">
              <a:solidFill>
                <a:srgbClr val="FF0000"/>
              </a:solidFill>
              <a:latin typeface="Cabin"/>
              <a:ea typeface="Cabin"/>
              <a:cs typeface="Cabin"/>
              <a:sym typeface="Cabin"/>
            </a:endParaRPr>
          </a:p>
          <a:p>
            <a:pPr lvl="0" algn="r">
              <a:spcBef>
                <a:spcPts val="200"/>
              </a:spcBef>
              <a:buClr>
                <a:schemeClr val="dk1"/>
              </a:buClr>
              <a:buSzPts val="1100"/>
            </a:pPr>
            <a:r>
              <a:rPr lang="es-MX" altLang="es-MX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canales o medias canales.</a:t>
            </a:r>
            <a:endParaRPr sz="1100" dirty="0">
              <a:solidFill>
                <a:srgbClr val="999999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475" name="Google Shape;475;p39"/>
          <p:cNvSpPr txBox="1">
            <a:spLocks noGrp="1"/>
          </p:cNvSpPr>
          <p:nvPr>
            <p:ph type="sldNum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</a:t>
            </a:fld>
            <a:endParaRPr/>
          </a:p>
        </p:txBody>
      </p:sp>
      <p:sp>
        <p:nvSpPr>
          <p:cNvPr id="476" name="Google Shape;476;p39"/>
          <p:cNvSpPr txBox="1">
            <a:spLocks noGrp="1"/>
          </p:cNvSpPr>
          <p:nvPr>
            <p:ph type="ctrTitle"/>
          </p:nvPr>
        </p:nvSpPr>
        <p:spPr>
          <a:xfrm>
            <a:off x="2047863" y="303039"/>
            <a:ext cx="6168000" cy="59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 dirty="0"/>
              <a:t>FRACCION ARANCELARIA </a:t>
            </a:r>
            <a:endParaRPr b="1" dirty="0">
              <a:solidFill>
                <a:srgbClr val="F8BC28"/>
              </a:solidFill>
            </a:endParaRPr>
          </a:p>
        </p:txBody>
      </p:sp>
      <p:sp>
        <p:nvSpPr>
          <p:cNvPr id="466" name="Google Shape;466;p39"/>
          <p:cNvSpPr txBox="1">
            <a:spLocks noGrp="1"/>
          </p:cNvSpPr>
          <p:nvPr>
            <p:ph type="body" idx="4294967295"/>
          </p:nvPr>
        </p:nvSpPr>
        <p:spPr>
          <a:xfrm>
            <a:off x="555233" y="4129494"/>
            <a:ext cx="1971675" cy="59874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s" sz="1400" b="1" dirty="0">
                <a:solidFill>
                  <a:schemeClr val="accent5">
                    <a:lumMod val="75000"/>
                  </a:schemeClr>
                </a:solidFill>
                <a:latin typeface="Cabin Regular"/>
                <a:sym typeface="Cabin Regular"/>
              </a:rPr>
              <a:t>CAPITULO 02</a:t>
            </a:r>
            <a:br>
              <a:rPr lang="es" dirty="0"/>
            </a:br>
            <a:r>
              <a:rPr lang="es" sz="1100" dirty="0">
                <a:solidFill>
                  <a:schemeClr val="tx1"/>
                </a:solidFill>
              </a:rPr>
              <a:t>Carne y despojos comestibles </a:t>
            </a:r>
            <a:endParaRPr sz="1100" dirty="0">
              <a:solidFill>
                <a:schemeClr val="tx1"/>
              </a:solidFill>
            </a:endParaRPr>
          </a:p>
        </p:txBody>
      </p:sp>
      <p:sp>
        <p:nvSpPr>
          <p:cNvPr id="467" name="Google Shape;467;p39"/>
          <p:cNvSpPr txBox="1"/>
          <p:nvPr/>
        </p:nvSpPr>
        <p:spPr>
          <a:xfrm>
            <a:off x="819650" y="1244402"/>
            <a:ext cx="2036700" cy="7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" b="1" dirty="0">
                <a:solidFill>
                  <a:schemeClr val="accent6">
                    <a:lumMod val="50000"/>
                  </a:schemeClr>
                </a:solidFill>
                <a:latin typeface="Cabin Regular"/>
                <a:ea typeface="Cabin Regular"/>
                <a:cs typeface="Cabin Regular"/>
                <a:sym typeface="Cabin Regular"/>
              </a:rPr>
              <a:t>SUBPARTIDA 0203.11</a:t>
            </a:r>
            <a:br>
              <a:rPr lang="es" b="1" dirty="0">
                <a:solidFill>
                  <a:schemeClr val="accent6">
                    <a:lumMod val="50000"/>
                  </a:schemeClr>
                </a:solidFill>
                <a:latin typeface="Cabin Regular"/>
                <a:ea typeface="Cabin Regular"/>
                <a:cs typeface="Cabin Regular"/>
                <a:sym typeface="Cabin Regular"/>
              </a:rPr>
            </a:br>
            <a:r>
              <a:rPr lang="es-MX" altLang="es-MX" sz="11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canales o medias canales. </a:t>
            </a:r>
            <a:endParaRPr lang="es-MX" altLang="es-MX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469" name="Google Shape;469;p39"/>
          <p:cNvCxnSpPr/>
          <p:nvPr/>
        </p:nvCxnSpPr>
        <p:spPr>
          <a:xfrm flipH="1">
            <a:off x="5242151" y="2394244"/>
            <a:ext cx="721200" cy="278100"/>
          </a:xfrm>
          <a:prstGeom prst="bentConnector3">
            <a:avLst>
              <a:gd name="adj1" fmla="val 20920"/>
            </a:avLst>
          </a:prstGeom>
          <a:noFill/>
          <a:ln w="9525" cap="flat" cmpd="sng">
            <a:solidFill>
              <a:srgbClr val="FCCC3B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470" name="Google Shape;470;p39"/>
          <p:cNvCxnSpPr/>
          <p:nvPr/>
        </p:nvCxnSpPr>
        <p:spPr>
          <a:xfrm flipH="1">
            <a:off x="4727651" y="4011319"/>
            <a:ext cx="721800" cy="1590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CCC3B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471" name="Google Shape;471;p39"/>
          <p:cNvCxnSpPr/>
          <p:nvPr/>
        </p:nvCxnSpPr>
        <p:spPr>
          <a:xfrm flipH="1">
            <a:off x="3455301" y="3968894"/>
            <a:ext cx="575100" cy="4008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CCC3B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472" name="Google Shape;472;p39"/>
          <p:cNvCxnSpPr/>
          <p:nvPr/>
        </p:nvCxnSpPr>
        <p:spPr>
          <a:xfrm rot="10800000">
            <a:off x="2856351" y="3172019"/>
            <a:ext cx="854100" cy="2547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CCC3B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473" name="Google Shape;473;p39"/>
          <p:cNvCxnSpPr/>
          <p:nvPr/>
        </p:nvCxnSpPr>
        <p:spPr>
          <a:xfrm rot="5400000" flipH="1">
            <a:off x="3358426" y="2245594"/>
            <a:ext cx="815700" cy="5094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rgbClr val="FCCC3B"/>
            </a:solidFill>
            <a:prstDash val="solid"/>
            <a:round/>
            <a:headEnd type="diamond" w="med" len="med"/>
            <a:tailEnd type="diamond" w="med" len="med"/>
          </a:ln>
        </p:spPr>
      </p:cxnSp>
      <p:cxnSp>
        <p:nvCxnSpPr>
          <p:cNvPr id="474" name="Google Shape;474;p39"/>
          <p:cNvCxnSpPr/>
          <p:nvPr/>
        </p:nvCxnSpPr>
        <p:spPr>
          <a:xfrm rot="-5400000" flipH="1">
            <a:off x="4138901" y="2092469"/>
            <a:ext cx="1008900" cy="122700"/>
          </a:xfrm>
          <a:prstGeom prst="bentConnector3">
            <a:avLst>
              <a:gd name="adj1" fmla="val 67289"/>
            </a:avLst>
          </a:prstGeom>
          <a:noFill/>
          <a:ln w="9525" cap="flat" cmpd="sng">
            <a:solidFill>
              <a:srgbClr val="FCCC3B"/>
            </a:solidFill>
            <a:prstDash val="solid"/>
            <a:round/>
            <a:headEnd type="diamond" w="med" len="med"/>
            <a:tailEnd type="diamond" w="med" len="med"/>
          </a:ln>
        </p:spPr>
      </p:cxnSp>
      <p:sp>
        <p:nvSpPr>
          <p:cNvPr id="2" name="CuadroTexto 1"/>
          <p:cNvSpPr txBox="1"/>
          <p:nvPr/>
        </p:nvSpPr>
        <p:spPr>
          <a:xfrm>
            <a:off x="2878396" y="4178953"/>
            <a:ext cx="44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accent5">
                    <a:lumMod val="75000"/>
                  </a:schemeClr>
                </a:solidFill>
              </a:rPr>
              <a:t>02</a:t>
            </a:r>
          </a:p>
        </p:txBody>
      </p:sp>
      <p:sp>
        <p:nvSpPr>
          <p:cNvPr id="45" name="CuadroTexto 44"/>
          <p:cNvSpPr txBox="1"/>
          <p:nvPr/>
        </p:nvSpPr>
        <p:spPr>
          <a:xfrm>
            <a:off x="2322295" y="2965570"/>
            <a:ext cx="44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accent4">
                    <a:lumMod val="75000"/>
                  </a:schemeClr>
                </a:solidFill>
              </a:rPr>
              <a:t>03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3172025" y="1617642"/>
            <a:ext cx="44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accent6">
                    <a:lumMod val="50000"/>
                  </a:schemeClr>
                </a:solidFill>
              </a:rPr>
              <a:t>11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4687773" y="1328588"/>
            <a:ext cx="444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rgbClr val="FF0000"/>
                </a:solidFill>
              </a:rPr>
              <a:t>01</a:t>
            </a:r>
          </a:p>
        </p:txBody>
      </p:sp>
      <p:sp>
        <p:nvSpPr>
          <p:cNvPr id="3" name="Conector 2"/>
          <p:cNvSpPr/>
          <p:nvPr/>
        </p:nvSpPr>
        <p:spPr>
          <a:xfrm>
            <a:off x="3111464" y="1496440"/>
            <a:ext cx="542181" cy="539287"/>
          </a:xfrm>
          <a:prstGeom prst="flowChartConnector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9" name="Conector 48"/>
          <p:cNvSpPr/>
          <p:nvPr/>
        </p:nvSpPr>
        <p:spPr>
          <a:xfrm>
            <a:off x="2252597" y="2882552"/>
            <a:ext cx="542181" cy="539287"/>
          </a:xfrm>
          <a:prstGeom prst="flowChartConnector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0" name="Conector 49"/>
          <p:cNvSpPr/>
          <p:nvPr/>
        </p:nvSpPr>
        <p:spPr>
          <a:xfrm>
            <a:off x="4589682" y="1206356"/>
            <a:ext cx="542181" cy="539287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1" name="Conector 50"/>
          <p:cNvSpPr/>
          <p:nvPr/>
        </p:nvSpPr>
        <p:spPr>
          <a:xfrm>
            <a:off x="2811127" y="4090819"/>
            <a:ext cx="542181" cy="539287"/>
          </a:xfrm>
          <a:prstGeom prst="flowChartConnector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2" name="Imagen 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579" y="2482069"/>
            <a:ext cx="1781273" cy="1617075"/>
          </a:xfrm>
          <a:prstGeom prst="flowChartConnector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046" y="3562968"/>
            <a:ext cx="1618562" cy="1580532"/>
          </a:xfrm>
          <a:prstGeom prst="flowChartConnector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94" y="127060"/>
            <a:ext cx="1065294" cy="89685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4" y="127060"/>
            <a:ext cx="1065294" cy="896850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0" y="4516107"/>
            <a:ext cx="1907619" cy="616943"/>
          </a:xfrm>
          <a:prstGeom prst="rect">
            <a:avLst/>
          </a:prstGeom>
        </p:spPr>
      </p:pic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420382298"/>
              </p:ext>
            </p:extLst>
          </p:nvPr>
        </p:nvGraphicFramePr>
        <p:xfrm>
          <a:off x="1163288" y="510363"/>
          <a:ext cx="6825090" cy="4766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CuadroTexto 13"/>
          <p:cNvSpPr txBox="1"/>
          <p:nvPr/>
        </p:nvSpPr>
        <p:spPr>
          <a:xfrm>
            <a:off x="2805297" y="1690635"/>
            <a:ext cx="1656666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ESPECIE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4893872" y="1582914"/>
            <a:ext cx="1656666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GRADO DE ELABORACIÒN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893770" y="2585629"/>
            <a:ext cx="1656666" cy="3077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PRESENTACIÒN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553331" y="3623262"/>
            <a:ext cx="2112367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200" b="1" dirty="0"/>
              <a:t>PROCESO DE CONSERVACIÒN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476556" y="1023910"/>
            <a:ext cx="14207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Bovino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Porcino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Ovina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Caprina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Caballar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Asnal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Mular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Pavo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Gallo o gallina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conejo 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7263707" y="890416"/>
            <a:ext cx="1804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Canales o medias canales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Deshuesada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Sin deshuesar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Piernas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Paletas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Trozos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7086296" y="3190900"/>
            <a:ext cx="1804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Salmuera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Salados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Espolvoreados con sal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Secos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Ahumados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85053" y="3572107"/>
            <a:ext cx="1640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Fresca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Refrigerada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200" b="1" dirty="0">
                <a:solidFill>
                  <a:srgbClr val="002060"/>
                </a:solidFill>
              </a:rPr>
              <a:t>Congelada </a:t>
            </a:r>
          </a:p>
          <a:p>
            <a:endParaRPr lang="es-MX" sz="1200" dirty="0"/>
          </a:p>
        </p:txBody>
      </p:sp>
      <p:cxnSp>
        <p:nvCxnSpPr>
          <p:cNvPr id="4" name="Conector recto de flecha 3"/>
          <p:cNvCxnSpPr/>
          <p:nvPr/>
        </p:nvCxnSpPr>
        <p:spPr>
          <a:xfrm flipV="1">
            <a:off x="6645349" y="1805905"/>
            <a:ext cx="682123" cy="78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>
            <a:off x="2125963" y="3854094"/>
            <a:ext cx="116915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/>
          <p:nvPr/>
        </p:nvCxnSpPr>
        <p:spPr>
          <a:xfrm flipH="1">
            <a:off x="1634168" y="1805905"/>
            <a:ext cx="1076372" cy="784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5932404" y="3791064"/>
            <a:ext cx="930045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94" y="127060"/>
            <a:ext cx="1065294" cy="896850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0" y="4516107"/>
            <a:ext cx="1907619" cy="616943"/>
          </a:xfrm>
          <a:prstGeom prst="rect">
            <a:avLst/>
          </a:prstGeom>
        </p:spPr>
      </p:pic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305415577"/>
              </p:ext>
            </p:extLst>
          </p:nvPr>
        </p:nvGraphicFramePr>
        <p:xfrm>
          <a:off x="1339913" y="235617"/>
          <a:ext cx="6846725" cy="4844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CuadroTexto 5"/>
          <p:cNvSpPr txBox="1"/>
          <p:nvPr/>
        </p:nvSpPr>
        <p:spPr>
          <a:xfrm rot="19876901">
            <a:off x="3227072" y="749218"/>
            <a:ext cx="159554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chemeClr val="bg1"/>
                </a:solidFill>
              </a:rPr>
              <a:t>Despojos comestibles de animales de las especies bovina, porcina, ovina, caprina, caballar, asnal o mular.</a:t>
            </a:r>
          </a:p>
          <a:p>
            <a:pPr algn="ctr"/>
            <a:r>
              <a:rPr lang="es-MX" sz="1100" b="1" dirty="0">
                <a:solidFill>
                  <a:schemeClr val="bg1"/>
                </a:solidFill>
              </a:rPr>
              <a:t>Partida 02.06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86699" y="2106273"/>
            <a:ext cx="15100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chemeClr val="bg1"/>
                </a:solidFill>
              </a:rPr>
              <a:t>Carne de las especies caballar, asnal o mular, fresca refrigerada o congelada</a:t>
            </a:r>
          </a:p>
          <a:p>
            <a:pPr algn="ctr"/>
            <a:r>
              <a:rPr lang="es-MX" sz="1100" b="1" dirty="0">
                <a:solidFill>
                  <a:schemeClr val="bg1"/>
                </a:solidFill>
              </a:rPr>
              <a:t>Partida  02.05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3341721" y="3362167"/>
            <a:ext cx="15100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chemeClr val="bg1"/>
                </a:solidFill>
              </a:rPr>
              <a:t>Carne de animales de la especie ovina, o caprina, fresca, refrigerada o congelada</a:t>
            </a:r>
          </a:p>
          <a:p>
            <a:pPr algn="ctr"/>
            <a:r>
              <a:rPr lang="es-MX" sz="1100" b="1" dirty="0">
                <a:solidFill>
                  <a:schemeClr val="bg1"/>
                </a:solidFill>
              </a:rPr>
              <a:t>Partida 02.04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4753608" y="3362508"/>
            <a:ext cx="15100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chemeClr val="bg1"/>
                </a:solidFill>
              </a:rPr>
              <a:t>Carne de animales de la especie porcina, fresca, refrigerada o congelada</a:t>
            </a:r>
          </a:p>
          <a:p>
            <a:pPr algn="ctr"/>
            <a:r>
              <a:rPr lang="es-MX" sz="1100" b="1" dirty="0">
                <a:solidFill>
                  <a:schemeClr val="bg1"/>
                </a:solidFill>
              </a:rPr>
              <a:t>Partida 02.03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5386668" y="2239923"/>
            <a:ext cx="1510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200" dirty="0">
                <a:solidFill>
                  <a:schemeClr val="bg1"/>
                </a:solidFill>
              </a:rPr>
              <a:t>Carne de animales de la especie bovina, congelada.</a:t>
            </a:r>
          </a:p>
          <a:p>
            <a:pPr algn="ctr"/>
            <a:r>
              <a:rPr lang="es-MX" sz="1200" b="1" dirty="0">
                <a:solidFill>
                  <a:schemeClr val="bg1"/>
                </a:solidFill>
              </a:rPr>
              <a:t>Partida 02.02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710" y="2142295"/>
            <a:ext cx="1633280" cy="1581547"/>
          </a:xfrm>
          <a:prstGeom prst="flowChartConnector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3020" y="349894"/>
            <a:ext cx="1412210" cy="71057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8458" y="293943"/>
            <a:ext cx="1538063" cy="1272326"/>
          </a:xfrm>
          <a:prstGeom prst="flowChartConnector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747389" y="3214269"/>
            <a:ext cx="1036141" cy="95913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7869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6"/>
          <p:cNvSpPr txBox="1">
            <a:spLocks noGrp="1"/>
          </p:cNvSpPr>
          <p:nvPr>
            <p:ph type="title"/>
          </p:nvPr>
        </p:nvSpPr>
        <p:spPr>
          <a:xfrm>
            <a:off x="5220585" y="2271171"/>
            <a:ext cx="3780343" cy="9382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b="1" dirty="0">
                <a:latin typeface="Montserrat Light"/>
                <a:ea typeface="Montserrat Light"/>
                <a:cs typeface="Montserrat Light"/>
                <a:sym typeface="Montserrat Light"/>
              </a:rPr>
              <a:t>SENCILLA</a:t>
            </a:r>
            <a:endParaRPr sz="5400" b="1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08" name="Google Shape;408;p36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" sz="800" b="0" i="0" u="none" strike="noStrike" kern="0" cap="none" spc="0" normalizeH="0" baseline="0" noProof="0">
                <a:ln>
                  <a:noFill/>
                </a:ln>
                <a:solidFill>
                  <a:srgbClr val="3E516C"/>
                </a:solidFill>
                <a:effectLst/>
                <a:uLnTx/>
                <a:uFillTx/>
                <a:latin typeface="Cabin"/>
                <a:sym typeface="Cabi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3E516C"/>
              </a:solidFill>
              <a:effectLst/>
              <a:uLnTx/>
              <a:uFillTx/>
              <a:latin typeface="Cabin"/>
              <a:sym typeface="Cabin"/>
            </a:endParaRPr>
          </a:p>
        </p:txBody>
      </p:sp>
      <p:sp>
        <p:nvSpPr>
          <p:cNvPr id="409" name="Google Shape;409;p36"/>
          <p:cNvSpPr/>
          <p:nvPr/>
        </p:nvSpPr>
        <p:spPr>
          <a:xfrm rot="10800000">
            <a:off x="5363659" y="1407245"/>
            <a:ext cx="169066" cy="194921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227" r="98535">
                        <a14:foregroundMark x1="8984" y1="27586" x2="7324" y2="62414"/>
                        <a14:foregroundMark x1="98535" y1="74655" x2="98535" y2="74655"/>
                      </a14:backgroundRemoval>
                    </a14:imgEffect>
                  </a14:imgLayer>
                </a14:imgProps>
              </a:ext>
            </a:extLst>
          </a:blip>
          <a:srcRect l="3895" t="17666" r="8557" b="20747"/>
          <a:stretch/>
        </p:blipFill>
        <p:spPr>
          <a:xfrm>
            <a:off x="127590" y="1725630"/>
            <a:ext cx="5092995" cy="20293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90" y="116427"/>
            <a:ext cx="1137289" cy="957461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63795" y="4441428"/>
            <a:ext cx="1907619" cy="6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20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4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 sz="1100"/>
              <a:t>7</a:t>
            </a:fld>
            <a:endParaRPr sz="1100"/>
          </a:p>
        </p:txBody>
      </p:sp>
      <p:grpSp>
        <p:nvGrpSpPr>
          <p:cNvPr id="1067" name="Google Shape;1067;p46"/>
          <p:cNvGrpSpPr/>
          <p:nvPr/>
        </p:nvGrpSpPr>
        <p:grpSpPr>
          <a:xfrm>
            <a:off x="2459188" y="1832369"/>
            <a:ext cx="1882362" cy="1686216"/>
            <a:chOff x="7442086" y="2033375"/>
            <a:chExt cx="1281981" cy="1234186"/>
          </a:xfrm>
        </p:grpSpPr>
        <p:sp>
          <p:nvSpPr>
            <p:cNvPr id="1068" name="Google Shape;1068;p46"/>
            <p:cNvSpPr/>
            <p:nvPr/>
          </p:nvSpPr>
          <p:spPr>
            <a:xfrm>
              <a:off x="7442086" y="2033375"/>
              <a:ext cx="1281981" cy="1234186"/>
            </a:xfrm>
            <a:custGeom>
              <a:avLst/>
              <a:gdLst/>
              <a:ahLst/>
              <a:cxnLst/>
              <a:rect l="l" t="t" r="r" b="b"/>
              <a:pathLst>
                <a:path w="65474" h="63033" extrusionOk="0">
                  <a:moveTo>
                    <a:pt x="34010" y="4820"/>
                  </a:moveTo>
                  <a:cubicBezTo>
                    <a:pt x="37430" y="4820"/>
                    <a:pt x="40877" y="5480"/>
                    <a:pt x="44158" y="6841"/>
                  </a:cubicBezTo>
                  <a:cubicBezTo>
                    <a:pt x="54165" y="10969"/>
                    <a:pt x="60667" y="20693"/>
                    <a:pt x="60667" y="31492"/>
                  </a:cubicBezTo>
                  <a:cubicBezTo>
                    <a:pt x="60611" y="46249"/>
                    <a:pt x="48681" y="58179"/>
                    <a:pt x="33981" y="58179"/>
                  </a:cubicBezTo>
                  <a:cubicBezTo>
                    <a:pt x="23182" y="58179"/>
                    <a:pt x="13457" y="51677"/>
                    <a:pt x="9330" y="41726"/>
                  </a:cubicBezTo>
                  <a:cubicBezTo>
                    <a:pt x="5202" y="31775"/>
                    <a:pt x="7464" y="20297"/>
                    <a:pt x="15097" y="12665"/>
                  </a:cubicBezTo>
                  <a:cubicBezTo>
                    <a:pt x="20213" y="7549"/>
                    <a:pt x="27056" y="4820"/>
                    <a:pt x="34010" y="4820"/>
                  </a:cubicBezTo>
                  <a:close/>
                  <a:moveTo>
                    <a:pt x="33981" y="0"/>
                  </a:moveTo>
                  <a:cubicBezTo>
                    <a:pt x="21259" y="0"/>
                    <a:pt x="9725" y="7689"/>
                    <a:pt x="4863" y="19449"/>
                  </a:cubicBezTo>
                  <a:cubicBezTo>
                    <a:pt x="1" y="31210"/>
                    <a:pt x="2658" y="44779"/>
                    <a:pt x="11704" y="53769"/>
                  </a:cubicBezTo>
                  <a:cubicBezTo>
                    <a:pt x="17713" y="59815"/>
                    <a:pt x="25768" y="63033"/>
                    <a:pt x="33961" y="63033"/>
                  </a:cubicBezTo>
                  <a:cubicBezTo>
                    <a:pt x="38026" y="63033"/>
                    <a:pt x="42124" y="62241"/>
                    <a:pt x="46024" y="60610"/>
                  </a:cubicBezTo>
                  <a:cubicBezTo>
                    <a:pt x="57840" y="55747"/>
                    <a:pt x="65473" y="44270"/>
                    <a:pt x="65473" y="31492"/>
                  </a:cubicBezTo>
                  <a:cubicBezTo>
                    <a:pt x="65473" y="14135"/>
                    <a:pt x="51395" y="0"/>
                    <a:pt x="33981" y="0"/>
                  </a:cubicBezTo>
                  <a:close/>
                </a:path>
              </a:pathLst>
            </a:custGeom>
            <a:solidFill>
              <a:srgbClr val="FCC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6"/>
            <p:cNvSpPr/>
            <p:nvPr/>
          </p:nvSpPr>
          <p:spPr>
            <a:xfrm>
              <a:off x="7609247" y="2188272"/>
              <a:ext cx="960928" cy="924391"/>
            </a:xfrm>
            <a:custGeom>
              <a:avLst/>
              <a:gdLst/>
              <a:ahLst/>
              <a:cxnLst/>
              <a:rect l="l" t="t" r="r" b="b"/>
              <a:pathLst>
                <a:path w="49077" h="47211" extrusionOk="0">
                  <a:moveTo>
                    <a:pt x="25484" y="1305"/>
                  </a:moveTo>
                  <a:cubicBezTo>
                    <a:pt x="28349" y="1305"/>
                    <a:pt x="31236" y="1858"/>
                    <a:pt x="33980" y="2997"/>
                  </a:cubicBezTo>
                  <a:cubicBezTo>
                    <a:pt x="42292" y="6446"/>
                    <a:pt x="47719" y="14588"/>
                    <a:pt x="47719" y="23577"/>
                  </a:cubicBezTo>
                  <a:cubicBezTo>
                    <a:pt x="47719" y="35903"/>
                    <a:pt x="37768" y="45910"/>
                    <a:pt x="25443" y="45910"/>
                  </a:cubicBezTo>
                  <a:cubicBezTo>
                    <a:pt x="16453" y="45854"/>
                    <a:pt x="8311" y="40426"/>
                    <a:pt x="4863" y="32115"/>
                  </a:cubicBezTo>
                  <a:cubicBezTo>
                    <a:pt x="1414" y="23803"/>
                    <a:pt x="3336" y="14192"/>
                    <a:pt x="9668" y="7859"/>
                  </a:cubicBezTo>
                  <a:cubicBezTo>
                    <a:pt x="13947" y="3580"/>
                    <a:pt x="19672" y="1305"/>
                    <a:pt x="25484" y="1305"/>
                  </a:cubicBezTo>
                  <a:close/>
                  <a:moveTo>
                    <a:pt x="25443" y="0"/>
                  </a:moveTo>
                  <a:cubicBezTo>
                    <a:pt x="15888" y="0"/>
                    <a:pt x="7294" y="5767"/>
                    <a:pt x="3619" y="14588"/>
                  </a:cubicBezTo>
                  <a:cubicBezTo>
                    <a:pt x="0" y="23408"/>
                    <a:pt x="1979" y="33528"/>
                    <a:pt x="8764" y="40313"/>
                  </a:cubicBezTo>
                  <a:cubicBezTo>
                    <a:pt x="13261" y="44810"/>
                    <a:pt x="19299" y="47211"/>
                    <a:pt x="25443" y="47211"/>
                  </a:cubicBezTo>
                  <a:cubicBezTo>
                    <a:pt x="28491" y="47211"/>
                    <a:pt x="31565" y="46620"/>
                    <a:pt x="34489" y="45401"/>
                  </a:cubicBezTo>
                  <a:cubicBezTo>
                    <a:pt x="43309" y="41783"/>
                    <a:pt x="49076" y="33132"/>
                    <a:pt x="49076" y="23577"/>
                  </a:cubicBezTo>
                  <a:cubicBezTo>
                    <a:pt x="49076" y="10573"/>
                    <a:pt x="38503" y="0"/>
                    <a:pt x="25443" y="0"/>
                  </a:cubicBezTo>
                  <a:close/>
                </a:path>
              </a:pathLst>
            </a:custGeom>
            <a:solidFill>
              <a:srgbClr val="FCC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0" name="Google Shape;1070;p46"/>
          <p:cNvGrpSpPr/>
          <p:nvPr/>
        </p:nvGrpSpPr>
        <p:grpSpPr>
          <a:xfrm>
            <a:off x="4770546" y="1859737"/>
            <a:ext cx="1856369" cy="1688849"/>
            <a:chOff x="5905641" y="2033375"/>
            <a:chExt cx="1283077" cy="1234186"/>
          </a:xfrm>
        </p:grpSpPr>
        <p:sp>
          <p:nvSpPr>
            <p:cNvPr id="1071" name="Google Shape;1071;p46"/>
            <p:cNvSpPr/>
            <p:nvPr/>
          </p:nvSpPr>
          <p:spPr>
            <a:xfrm>
              <a:off x="6523323" y="2188272"/>
              <a:ext cx="463870" cy="924391"/>
            </a:xfrm>
            <a:custGeom>
              <a:avLst/>
              <a:gdLst/>
              <a:ahLst/>
              <a:cxnLst/>
              <a:rect l="l" t="t" r="r" b="b"/>
              <a:pathLst>
                <a:path w="23691" h="47211" extrusionOk="0">
                  <a:moveTo>
                    <a:pt x="1" y="0"/>
                  </a:moveTo>
                  <a:lnTo>
                    <a:pt x="1" y="1470"/>
                  </a:lnTo>
                  <a:cubicBezTo>
                    <a:pt x="12270" y="1470"/>
                    <a:pt x="22164" y="11365"/>
                    <a:pt x="22164" y="23577"/>
                  </a:cubicBezTo>
                  <a:lnTo>
                    <a:pt x="22164" y="24708"/>
                  </a:lnTo>
                  <a:lnTo>
                    <a:pt x="22164" y="25047"/>
                  </a:lnTo>
                  <a:cubicBezTo>
                    <a:pt x="22164" y="25330"/>
                    <a:pt x="22164" y="25556"/>
                    <a:pt x="22108" y="25782"/>
                  </a:cubicBezTo>
                  <a:cubicBezTo>
                    <a:pt x="22051" y="26008"/>
                    <a:pt x="22051" y="26065"/>
                    <a:pt x="22051" y="26235"/>
                  </a:cubicBezTo>
                  <a:cubicBezTo>
                    <a:pt x="22051" y="26348"/>
                    <a:pt x="21994" y="26630"/>
                    <a:pt x="21994" y="26856"/>
                  </a:cubicBezTo>
                  <a:cubicBezTo>
                    <a:pt x="21938" y="27083"/>
                    <a:pt x="21938" y="27139"/>
                    <a:pt x="21881" y="27309"/>
                  </a:cubicBezTo>
                  <a:lnTo>
                    <a:pt x="21768" y="27931"/>
                  </a:lnTo>
                  <a:cubicBezTo>
                    <a:pt x="21768" y="28044"/>
                    <a:pt x="21712" y="28213"/>
                    <a:pt x="21712" y="28383"/>
                  </a:cubicBezTo>
                  <a:cubicBezTo>
                    <a:pt x="21655" y="28553"/>
                    <a:pt x="21599" y="28779"/>
                    <a:pt x="21542" y="28948"/>
                  </a:cubicBezTo>
                  <a:lnTo>
                    <a:pt x="21429" y="29401"/>
                  </a:lnTo>
                  <a:cubicBezTo>
                    <a:pt x="21373" y="29627"/>
                    <a:pt x="21316" y="29797"/>
                    <a:pt x="21259" y="29966"/>
                  </a:cubicBezTo>
                  <a:lnTo>
                    <a:pt x="21146" y="30418"/>
                  </a:lnTo>
                  <a:cubicBezTo>
                    <a:pt x="21090" y="30588"/>
                    <a:pt x="21033" y="30814"/>
                    <a:pt x="20920" y="30984"/>
                  </a:cubicBezTo>
                  <a:lnTo>
                    <a:pt x="20807" y="31436"/>
                  </a:lnTo>
                  <a:lnTo>
                    <a:pt x="20581" y="31945"/>
                  </a:lnTo>
                  <a:cubicBezTo>
                    <a:pt x="20524" y="32115"/>
                    <a:pt x="20468" y="32284"/>
                    <a:pt x="20411" y="32397"/>
                  </a:cubicBezTo>
                  <a:cubicBezTo>
                    <a:pt x="20298" y="32510"/>
                    <a:pt x="20242" y="32737"/>
                    <a:pt x="20129" y="32906"/>
                  </a:cubicBezTo>
                  <a:cubicBezTo>
                    <a:pt x="20072" y="33076"/>
                    <a:pt x="20016" y="33189"/>
                    <a:pt x="19959" y="33358"/>
                  </a:cubicBezTo>
                  <a:cubicBezTo>
                    <a:pt x="19903" y="33472"/>
                    <a:pt x="19789" y="33698"/>
                    <a:pt x="19676" y="33867"/>
                  </a:cubicBezTo>
                  <a:lnTo>
                    <a:pt x="19450" y="34263"/>
                  </a:lnTo>
                  <a:lnTo>
                    <a:pt x="19168" y="34772"/>
                  </a:lnTo>
                  <a:lnTo>
                    <a:pt x="18885" y="35224"/>
                  </a:lnTo>
                  <a:lnTo>
                    <a:pt x="18546" y="35677"/>
                  </a:lnTo>
                  <a:cubicBezTo>
                    <a:pt x="18489" y="35846"/>
                    <a:pt x="18433" y="35959"/>
                    <a:pt x="18319" y="36072"/>
                  </a:cubicBezTo>
                  <a:lnTo>
                    <a:pt x="17980" y="36581"/>
                  </a:lnTo>
                  <a:cubicBezTo>
                    <a:pt x="17867" y="36694"/>
                    <a:pt x="17811" y="36807"/>
                    <a:pt x="17697" y="36920"/>
                  </a:cubicBezTo>
                  <a:cubicBezTo>
                    <a:pt x="17641" y="37033"/>
                    <a:pt x="17415" y="37260"/>
                    <a:pt x="17302" y="37429"/>
                  </a:cubicBezTo>
                  <a:lnTo>
                    <a:pt x="17076" y="37712"/>
                  </a:lnTo>
                  <a:cubicBezTo>
                    <a:pt x="16849" y="37995"/>
                    <a:pt x="16623" y="38221"/>
                    <a:pt x="16397" y="38504"/>
                  </a:cubicBezTo>
                  <a:lnTo>
                    <a:pt x="16341" y="38560"/>
                  </a:lnTo>
                  <a:cubicBezTo>
                    <a:pt x="16114" y="38786"/>
                    <a:pt x="15888" y="39012"/>
                    <a:pt x="15662" y="39239"/>
                  </a:cubicBezTo>
                  <a:lnTo>
                    <a:pt x="15436" y="39465"/>
                  </a:lnTo>
                  <a:lnTo>
                    <a:pt x="14927" y="39974"/>
                  </a:lnTo>
                  <a:lnTo>
                    <a:pt x="14588" y="40200"/>
                  </a:lnTo>
                  <a:cubicBezTo>
                    <a:pt x="14475" y="40369"/>
                    <a:pt x="14305" y="40482"/>
                    <a:pt x="14136" y="40652"/>
                  </a:cubicBezTo>
                  <a:lnTo>
                    <a:pt x="13796" y="40935"/>
                  </a:lnTo>
                  <a:lnTo>
                    <a:pt x="13344" y="41274"/>
                  </a:lnTo>
                  <a:lnTo>
                    <a:pt x="12948" y="41557"/>
                  </a:lnTo>
                  <a:lnTo>
                    <a:pt x="12496" y="41896"/>
                  </a:lnTo>
                  <a:lnTo>
                    <a:pt x="12100" y="42122"/>
                  </a:lnTo>
                  <a:lnTo>
                    <a:pt x="11648" y="42461"/>
                  </a:lnTo>
                  <a:lnTo>
                    <a:pt x="11195" y="42687"/>
                  </a:lnTo>
                  <a:lnTo>
                    <a:pt x="10743" y="42970"/>
                  </a:lnTo>
                  <a:lnTo>
                    <a:pt x="10347" y="43196"/>
                  </a:lnTo>
                  <a:lnTo>
                    <a:pt x="9782" y="43479"/>
                  </a:lnTo>
                  <a:lnTo>
                    <a:pt x="9386" y="43649"/>
                  </a:lnTo>
                  <a:lnTo>
                    <a:pt x="8877" y="43875"/>
                  </a:lnTo>
                  <a:lnTo>
                    <a:pt x="8425" y="44101"/>
                  </a:lnTo>
                  <a:lnTo>
                    <a:pt x="7916" y="44270"/>
                  </a:lnTo>
                  <a:lnTo>
                    <a:pt x="7464" y="44440"/>
                  </a:lnTo>
                  <a:cubicBezTo>
                    <a:pt x="7238" y="44553"/>
                    <a:pt x="7068" y="44610"/>
                    <a:pt x="6898" y="44666"/>
                  </a:cubicBezTo>
                  <a:lnTo>
                    <a:pt x="6446" y="44779"/>
                  </a:lnTo>
                  <a:cubicBezTo>
                    <a:pt x="6277" y="44836"/>
                    <a:pt x="6050" y="44892"/>
                    <a:pt x="5881" y="44949"/>
                  </a:cubicBezTo>
                  <a:lnTo>
                    <a:pt x="5485" y="45119"/>
                  </a:lnTo>
                  <a:lnTo>
                    <a:pt x="4863" y="45232"/>
                  </a:lnTo>
                  <a:lnTo>
                    <a:pt x="4411" y="45345"/>
                  </a:lnTo>
                  <a:cubicBezTo>
                    <a:pt x="4185" y="45345"/>
                    <a:pt x="3958" y="45401"/>
                    <a:pt x="3732" y="45458"/>
                  </a:cubicBezTo>
                  <a:lnTo>
                    <a:pt x="3336" y="45514"/>
                  </a:lnTo>
                  <a:cubicBezTo>
                    <a:pt x="2997" y="45571"/>
                    <a:pt x="2658" y="45627"/>
                    <a:pt x="2319" y="45627"/>
                  </a:cubicBezTo>
                  <a:lnTo>
                    <a:pt x="2262" y="45627"/>
                  </a:lnTo>
                  <a:cubicBezTo>
                    <a:pt x="1923" y="45627"/>
                    <a:pt x="1584" y="45684"/>
                    <a:pt x="1245" y="45741"/>
                  </a:cubicBezTo>
                  <a:lnTo>
                    <a:pt x="1" y="45741"/>
                  </a:lnTo>
                  <a:lnTo>
                    <a:pt x="1" y="47211"/>
                  </a:lnTo>
                  <a:lnTo>
                    <a:pt x="1414" y="47211"/>
                  </a:lnTo>
                  <a:cubicBezTo>
                    <a:pt x="1753" y="47211"/>
                    <a:pt x="2093" y="47154"/>
                    <a:pt x="2488" y="47154"/>
                  </a:cubicBezTo>
                  <a:cubicBezTo>
                    <a:pt x="2884" y="47097"/>
                    <a:pt x="3223" y="47041"/>
                    <a:pt x="3563" y="46984"/>
                  </a:cubicBezTo>
                  <a:lnTo>
                    <a:pt x="3732" y="46984"/>
                  </a:lnTo>
                  <a:cubicBezTo>
                    <a:pt x="4072" y="46928"/>
                    <a:pt x="4411" y="46871"/>
                    <a:pt x="4750" y="46815"/>
                  </a:cubicBezTo>
                  <a:lnTo>
                    <a:pt x="4863" y="46815"/>
                  </a:lnTo>
                  <a:cubicBezTo>
                    <a:pt x="5202" y="46702"/>
                    <a:pt x="5598" y="46645"/>
                    <a:pt x="5881" y="46589"/>
                  </a:cubicBezTo>
                  <a:lnTo>
                    <a:pt x="5937" y="46589"/>
                  </a:lnTo>
                  <a:cubicBezTo>
                    <a:pt x="15606" y="44044"/>
                    <a:pt x="22673" y="35733"/>
                    <a:pt x="23521" y="25782"/>
                  </a:cubicBezTo>
                  <a:cubicBezTo>
                    <a:pt x="23521" y="25443"/>
                    <a:pt x="23578" y="25104"/>
                    <a:pt x="23634" y="24765"/>
                  </a:cubicBezTo>
                  <a:cubicBezTo>
                    <a:pt x="23634" y="24425"/>
                    <a:pt x="23634" y="24030"/>
                    <a:pt x="23634" y="23690"/>
                  </a:cubicBezTo>
                  <a:cubicBezTo>
                    <a:pt x="23691" y="10630"/>
                    <a:pt x="13118" y="0"/>
                    <a:pt x="1" y="0"/>
                  </a:cubicBezTo>
                  <a:close/>
                </a:path>
              </a:pathLst>
            </a:custGeom>
            <a:solidFill>
              <a:srgbClr val="FCC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72" name="Google Shape;1072;p46"/>
            <p:cNvGrpSpPr/>
            <p:nvPr/>
          </p:nvGrpSpPr>
          <p:grpSpPr>
            <a:xfrm>
              <a:off x="5905641" y="2033375"/>
              <a:ext cx="1283077" cy="1234186"/>
              <a:chOff x="5905641" y="2019425"/>
              <a:chExt cx="1283077" cy="1234186"/>
            </a:xfrm>
          </p:grpSpPr>
          <p:sp>
            <p:nvSpPr>
              <p:cNvPr id="1073" name="Google Shape;1073;p46"/>
              <p:cNvSpPr/>
              <p:nvPr/>
            </p:nvSpPr>
            <p:spPr>
              <a:xfrm>
                <a:off x="5905641" y="2019425"/>
                <a:ext cx="1283077" cy="1234186"/>
              </a:xfrm>
              <a:custGeom>
                <a:avLst/>
                <a:gdLst/>
                <a:ahLst/>
                <a:cxnLst/>
                <a:rect l="l" t="t" r="r" b="b"/>
                <a:pathLst>
                  <a:path w="65530" h="63033" extrusionOk="0">
                    <a:moveTo>
                      <a:pt x="170" y="28665"/>
                    </a:moveTo>
                    <a:lnTo>
                      <a:pt x="170" y="28665"/>
                    </a:lnTo>
                    <a:cubicBezTo>
                      <a:pt x="126" y="29020"/>
                      <a:pt x="82" y="29410"/>
                      <a:pt x="65" y="29780"/>
                    </a:cubicBezTo>
                    <a:lnTo>
                      <a:pt x="65" y="29780"/>
                    </a:lnTo>
                    <a:cubicBezTo>
                      <a:pt x="91" y="29408"/>
                      <a:pt x="127" y="29037"/>
                      <a:pt x="170" y="28665"/>
                    </a:cubicBezTo>
                    <a:close/>
                    <a:moveTo>
                      <a:pt x="31550" y="0"/>
                    </a:moveTo>
                    <a:lnTo>
                      <a:pt x="31550" y="4862"/>
                    </a:lnTo>
                    <a:cubicBezTo>
                      <a:pt x="42349" y="4862"/>
                      <a:pt x="52073" y="11308"/>
                      <a:pt x="56201" y="21315"/>
                    </a:cubicBezTo>
                    <a:cubicBezTo>
                      <a:pt x="60328" y="31266"/>
                      <a:pt x="58067" y="42743"/>
                      <a:pt x="50434" y="50376"/>
                    </a:cubicBezTo>
                    <a:cubicBezTo>
                      <a:pt x="45333" y="55477"/>
                      <a:pt x="38516" y="58179"/>
                      <a:pt x="31585" y="58179"/>
                    </a:cubicBezTo>
                    <a:cubicBezTo>
                      <a:pt x="28144" y="58179"/>
                      <a:pt x="24674" y="57513"/>
                      <a:pt x="21373" y="56143"/>
                    </a:cubicBezTo>
                    <a:cubicBezTo>
                      <a:pt x="11365" y="52016"/>
                      <a:pt x="4863" y="42291"/>
                      <a:pt x="4863" y="31492"/>
                    </a:cubicBezTo>
                    <a:lnTo>
                      <a:pt x="4863" y="30079"/>
                    </a:lnTo>
                    <a:lnTo>
                      <a:pt x="57" y="30079"/>
                    </a:lnTo>
                    <a:cubicBezTo>
                      <a:pt x="57" y="29981"/>
                      <a:pt x="60" y="29881"/>
                      <a:pt x="65" y="29780"/>
                    </a:cubicBezTo>
                    <a:lnTo>
                      <a:pt x="65" y="29780"/>
                    </a:lnTo>
                    <a:cubicBezTo>
                      <a:pt x="22" y="30369"/>
                      <a:pt x="1" y="30959"/>
                      <a:pt x="1" y="31549"/>
                    </a:cubicBezTo>
                    <a:cubicBezTo>
                      <a:pt x="57" y="44270"/>
                      <a:pt x="7690" y="55747"/>
                      <a:pt x="19507" y="60610"/>
                    </a:cubicBezTo>
                    <a:cubicBezTo>
                      <a:pt x="23406" y="62241"/>
                      <a:pt x="27499" y="63033"/>
                      <a:pt x="31557" y="63033"/>
                    </a:cubicBezTo>
                    <a:cubicBezTo>
                      <a:pt x="39737" y="63033"/>
                      <a:pt x="47780" y="59815"/>
                      <a:pt x="53826" y="53769"/>
                    </a:cubicBezTo>
                    <a:cubicBezTo>
                      <a:pt x="62816" y="44779"/>
                      <a:pt x="65530" y="31266"/>
                      <a:pt x="60667" y="19449"/>
                    </a:cubicBezTo>
                    <a:cubicBezTo>
                      <a:pt x="55805" y="7689"/>
                      <a:pt x="44328" y="0"/>
                      <a:pt x="31550" y="0"/>
                    </a:cubicBezTo>
                    <a:close/>
                  </a:path>
                </a:pathLst>
              </a:custGeom>
              <a:solidFill>
                <a:srgbClr val="FCC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46"/>
              <p:cNvSpPr/>
              <p:nvPr/>
            </p:nvSpPr>
            <p:spPr>
              <a:xfrm>
                <a:off x="6048447" y="2598341"/>
                <a:ext cx="478261" cy="500406"/>
              </a:xfrm>
              <a:custGeom>
                <a:avLst/>
                <a:gdLst/>
                <a:ahLst/>
                <a:cxnLst/>
                <a:rect l="l" t="t" r="r" b="b"/>
                <a:pathLst>
                  <a:path w="24426" h="25557" extrusionOk="0">
                    <a:moveTo>
                      <a:pt x="2205" y="1"/>
                    </a:moveTo>
                    <a:cubicBezTo>
                      <a:pt x="2205" y="171"/>
                      <a:pt x="2205" y="340"/>
                      <a:pt x="2149" y="510"/>
                    </a:cubicBezTo>
                    <a:lnTo>
                      <a:pt x="735" y="510"/>
                    </a:lnTo>
                    <a:cubicBezTo>
                      <a:pt x="0" y="13288"/>
                      <a:pt x="9499" y="24369"/>
                      <a:pt x="22277" y="25500"/>
                    </a:cubicBezTo>
                    <a:cubicBezTo>
                      <a:pt x="22955" y="25500"/>
                      <a:pt x="23634" y="25557"/>
                      <a:pt x="24256" y="25557"/>
                    </a:cubicBezTo>
                    <a:lnTo>
                      <a:pt x="24256" y="24087"/>
                    </a:lnTo>
                    <a:lnTo>
                      <a:pt x="24425" y="24087"/>
                    </a:lnTo>
                    <a:cubicBezTo>
                      <a:pt x="23747" y="24087"/>
                      <a:pt x="23068" y="24087"/>
                      <a:pt x="22390" y="24030"/>
                    </a:cubicBezTo>
                    <a:cubicBezTo>
                      <a:pt x="10177" y="22956"/>
                      <a:pt x="1188" y="12213"/>
                      <a:pt x="2262" y="1"/>
                    </a:cubicBezTo>
                    <a:close/>
                  </a:path>
                </a:pathLst>
              </a:custGeom>
              <a:solidFill>
                <a:srgbClr val="FCC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46"/>
              <p:cNvSpPr/>
              <p:nvPr/>
            </p:nvSpPr>
            <p:spPr>
              <a:xfrm>
                <a:off x="6062837" y="2174389"/>
                <a:ext cx="460541" cy="433971"/>
              </a:xfrm>
              <a:custGeom>
                <a:avLst/>
                <a:gdLst/>
                <a:ahLst/>
                <a:cxnLst/>
                <a:rect l="l" t="t" r="r" b="b"/>
                <a:pathLst>
                  <a:path w="23521" h="22164" extrusionOk="0">
                    <a:moveTo>
                      <a:pt x="23521" y="0"/>
                    </a:moveTo>
                    <a:cubicBezTo>
                      <a:pt x="11025" y="0"/>
                      <a:pt x="735" y="9725"/>
                      <a:pt x="0" y="22164"/>
                    </a:cubicBezTo>
                    <a:lnTo>
                      <a:pt x="1414" y="22164"/>
                    </a:lnTo>
                    <a:lnTo>
                      <a:pt x="1470" y="21655"/>
                    </a:lnTo>
                    <a:cubicBezTo>
                      <a:pt x="2431" y="10234"/>
                      <a:pt x="12043" y="1470"/>
                      <a:pt x="23521" y="1470"/>
                    </a:cubicBezTo>
                    <a:lnTo>
                      <a:pt x="23521" y="0"/>
                    </a:lnTo>
                    <a:close/>
                  </a:path>
                </a:pathLst>
              </a:custGeom>
              <a:solidFill>
                <a:srgbClr val="3E5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46"/>
              <p:cNvSpPr/>
              <p:nvPr/>
            </p:nvSpPr>
            <p:spPr>
              <a:xfrm>
                <a:off x="6001948" y="2536356"/>
                <a:ext cx="8870" cy="71976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676" extrusionOk="0">
                    <a:moveTo>
                      <a:pt x="453" y="1"/>
                    </a:moveTo>
                    <a:cubicBezTo>
                      <a:pt x="227" y="1188"/>
                      <a:pt x="57" y="2432"/>
                      <a:pt x="1" y="3676"/>
                    </a:cubicBezTo>
                    <a:lnTo>
                      <a:pt x="1" y="3676"/>
                    </a:lnTo>
                    <a:cubicBezTo>
                      <a:pt x="57" y="2432"/>
                      <a:pt x="227" y="1188"/>
                      <a:pt x="4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46"/>
              <p:cNvSpPr/>
              <p:nvPr/>
            </p:nvSpPr>
            <p:spPr>
              <a:xfrm>
                <a:off x="5907853" y="2019425"/>
                <a:ext cx="615536" cy="588947"/>
              </a:xfrm>
              <a:custGeom>
                <a:avLst/>
                <a:gdLst/>
                <a:ahLst/>
                <a:cxnLst/>
                <a:rect l="l" t="t" r="r" b="b"/>
                <a:pathLst>
                  <a:path w="31437" h="30079" extrusionOk="0">
                    <a:moveTo>
                      <a:pt x="31437" y="0"/>
                    </a:moveTo>
                    <a:cubicBezTo>
                      <a:pt x="30871" y="0"/>
                      <a:pt x="30362" y="0"/>
                      <a:pt x="29797" y="57"/>
                    </a:cubicBezTo>
                    <a:lnTo>
                      <a:pt x="29288" y="57"/>
                    </a:lnTo>
                    <a:cubicBezTo>
                      <a:pt x="28949" y="57"/>
                      <a:pt x="28610" y="113"/>
                      <a:pt x="28214" y="170"/>
                    </a:cubicBezTo>
                    <a:lnTo>
                      <a:pt x="27592" y="226"/>
                    </a:lnTo>
                    <a:lnTo>
                      <a:pt x="26744" y="339"/>
                    </a:lnTo>
                    <a:lnTo>
                      <a:pt x="26065" y="452"/>
                    </a:lnTo>
                    <a:cubicBezTo>
                      <a:pt x="25783" y="509"/>
                      <a:pt x="25443" y="565"/>
                      <a:pt x="25161" y="622"/>
                    </a:cubicBezTo>
                    <a:lnTo>
                      <a:pt x="24482" y="792"/>
                    </a:lnTo>
                    <a:cubicBezTo>
                      <a:pt x="24200" y="848"/>
                      <a:pt x="23917" y="905"/>
                      <a:pt x="23634" y="961"/>
                    </a:cubicBezTo>
                    <a:cubicBezTo>
                      <a:pt x="23408" y="1018"/>
                      <a:pt x="23182" y="1074"/>
                      <a:pt x="22956" y="1187"/>
                    </a:cubicBezTo>
                    <a:lnTo>
                      <a:pt x="22221" y="1413"/>
                    </a:lnTo>
                    <a:lnTo>
                      <a:pt x="21486" y="1640"/>
                    </a:lnTo>
                    <a:cubicBezTo>
                      <a:pt x="21260" y="1753"/>
                      <a:pt x="20977" y="1809"/>
                      <a:pt x="20751" y="1922"/>
                    </a:cubicBezTo>
                    <a:lnTo>
                      <a:pt x="20016" y="2148"/>
                    </a:lnTo>
                    <a:lnTo>
                      <a:pt x="19337" y="2431"/>
                    </a:lnTo>
                    <a:lnTo>
                      <a:pt x="18602" y="2770"/>
                    </a:lnTo>
                    <a:lnTo>
                      <a:pt x="17924" y="3053"/>
                    </a:lnTo>
                    <a:lnTo>
                      <a:pt x="17189" y="3392"/>
                    </a:lnTo>
                    <a:lnTo>
                      <a:pt x="16567" y="3732"/>
                    </a:lnTo>
                    <a:cubicBezTo>
                      <a:pt x="16341" y="3845"/>
                      <a:pt x="16114" y="3958"/>
                      <a:pt x="15832" y="4127"/>
                    </a:cubicBezTo>
                    <a:cubicBezTo>
                      <a:pt x="15662" y="4240"/>
                      <a:pt x="15436" y="4354"/>
                      <a:pt x="15210" y="4467"/>
                    </a:cubicBezTo>
                    <a:lnTo>
                      <a:pt x="14531" y="4919"/>
                    </a:lnTo>
                    <a:lnTo>
                      <a:pt x="13909" y="5258"/>
                    </a:lnTo>
                    <a:lnTo>
                      <a:pt x="13288" y="5710"/>
                    </a:lnTo>
                    <a:cubicBezTo>
                      <a:pt x="13061" y="5880"/>
                      <a:pt x="12892" y="5993"/>
                      <a:pt x="12722" y="6106"/>
                    </a:cubicBezTo>
                    <a:cubicBezTo>
                      <a:pt x="12553" y="6276"/>
                      <a:pt x="12270" y="6445"/>
                      <a:pt x="12044" y="6615"/>
                    </a:cubicBezTo>
                    <a:lnTo>
                      <a:pt x="11535" y="7011"/>
                    </a:lnTo>
                    <a:lnTo>
                      <a:pt x="10913" y="7576"/>
                    </a:lnTo>
                    <a:lnTo>
                      <a:pt x="10404" y="7972"/>
                    </a:lnTo>
                    <a:cubicBezTo>
                      <a:pt x="10178" y="8198"/>
                      <a:pt x="10008" y="8368"/>
                      <a:pt x="9782" y="8594"/>
                    </a:cubicBezTo>
                    <a:lnTo>
                      <a:pt x="9330" y="8990"/>
                    </a:lnTo>
                    <a:cubicBezTo>
                      <a:pt x="9104" y="9216"/>
                      <a:pt x="8934" y="9385"/>
                      <a:pt x="8708" y="9612"/>
                    </a:cubicBezTo>
                    <a:cubicBezTo>
                      <a:pt x="8538" y="9838"/>
                      <a:pt x="8425" y="9894"/>
                      <a:pt x="8312" y="10064"/>
                    </a:cubicBezTo>
                    <a:cubicBezTo>
                      <a:pt x="8142" y="10177"/>
                      <a:pt x="7916" y="10516"/>
                      <a:pt x="7690" y="10742"/>
                    </a:cubicBezTo>
                    <a:cubicBezTo>
                      <a:pt x="7521" y="10969"/>
                      <a:pt x="7407" y="11025"/>
                      <a:pt x="7294" y="11138"/>
                    </a:cubicBezTo>
                    <a:lnTo>
                      <a:pt x="6729" y="11873"/>
                    </a:lnTo>
                    <a:lnTo>
                      <a:pt x="6390" y="12326"/>
                    </a:lnTo>
                    <a:cubicBezTo>
                      <a:pt x="6164" y="12552"/>
                      <a:pt x="5994" y="12778"/>
                      <a:pt x="5824" y="13061"/>
                    </a:cubicBezTo>
                    <a:lnTo>
                      <a:pt x="5485" y="13513"/>
                    </a:lnTo>
                    <a:cubicBezTo>
                      <a:pt x="5315" y="13739"/>
                      <a:pt x="5146" y="14022"/>
                      <a:pt x="4976" y="14304"/>
                    </a:cubicBezTo>
                    <a:cubicBezTo>
                      <a:pt x="4863" y="14417"/>
                      <a:pt x="4750" y="14587"/>
                      <a:pt x="4694" y="14700"/>
                    </a:cubicBezTo>
                    <a:lnTo>
                      <a:pt x="4298" y="15548"/>
                    </a:lnTo>
                    <a:cubicBezTo>
                      <a:pt x="4241" y="15718"/>
                      <a:pt x="4128" y="15831"/>
                      <a:pt x="4072" y="16001"/>
                    </a:cubicBezTo>
                    <a:cubicBezTo>
                      <a:pt x="3902" y="16283"/>
                      <a:pt x="3732" y="16566"/>
                      <a:pt x="3563" y="16849"/>
                    </a:cubicBezTo>
                    <a:cubicBezTo>
                      <a:pt x="3506" y="17018"/>
                      <a:pt x="3393" y="17131"/>
                      <a:pt x="3337" y="17301"/>
                    </a:cubicBezTo>
                    <a:cubicBezTo>
                      <a:pt x="3167" y="17584"/>
                      <a:pt x="3054" y="17923"/>
                      <a:pt x="2884" y="18206"/>
                    </a:cubicBezTo>
                    <a:cubicBezTo>
                      <a:pt x="2828" y="18375"/>
                      <a:pt x="2771" y="18488"/>
                      <a:pt x="2715" y="18601"/>
                    </a:cubicBezTo>
                    <a:cubicBezTo>
                      <a:pt x="2545" y="18941"/>
                      <a:pt x="2432" y="19280"/>
                      <a:pt x="2262" y="19619"/>
                    </a:cubicBezTo>
                    <a:cubicBezTo>
                      <a:pt x="2206" y="19732"/>
                      <a:pt x="2206" y="19845"/>
                      <a:pt x="2149" y="20015"/>
                    </a:cubicBezTo>
                    <a:cubicBezTo>
                      <a:pt x="1980" y="20354"/>
                      <a:pt x="1867" y="20693"/>
                      <a:pt x="1753" y="21033"/>
                    </a:cubicBezTo>
                    <a:cubicBezTo>
                      <a:pt x="1697" y="21146"/>
                      <a:pt x="1640" y="21259"/>
                      <a:pt x="1640" y="21372"/>
                    </a:cubicBezTo>
                    <a:cubicBezTo>
                      <a:pt x="1471" y="21768"/>
                      <a:pt x="1358" y="22107"/>
                      <a:pt x="1245" y="22446"/>
                    </a:cubicBezTo>
                    <a:cubicBezTo>
                      <a:pt x="1245" y="22559"/>
                      <a:pt x="1188" y="22672"/>
                      <a:pt x="1188" y="22785"/>
                    </a:cubicBezTo>
                    <a:cubicBezTo>
                      <a:pt x="1075" y="23181"/>
                      <a:pt x="962" y="23577"/>
                      <a:pt x="849" y="23973"/>
                    </a:cubicBezTo>
                    <a:cubicBezTo>
                      <a:pt x="849" y="24029"/>
                      <a:pt x="792" y="24142"/>
                      <a:pt x="792" y="24255"/>
                    </a:cubicBezTo>
                    <a:cubicBezTo>
                      <a:pt x="679" y="24651"/>
                      <a:pt x="623" y="25047"/>
                      <a:pt x="510" y="25443"/>
                    </a:cubicBezTo>
                    <a:cubicBezTo>
                      <a:pt x="510" y="25556"/>
                      <a:pt x="510" y="25612"/>
                      <a:pt x="510" y="25725"/>
                    </a:cubicBezTo>
                    <a:cubicBezTo>
                      <a:pt x="397" y="26121"/>
                      <a:pt x="340" y="26573"/>
                      <a:pt x="283" y="26969"/>
                    </a:cubicBezTo>
                    <a:cubicBezTo>
                      <a:pt x="283" y="27026"/>
                      <a:pt x="283" y="27139"/>
                      <a:pt x="283" y="27195"/>
                    </a:cubicBezTo>
                    <a:cubicBezTo>
                      <a:pt x="227" y="27648"/>
                      <a:pt x="170" y="28100"/>
                      <a:pt x="114" y="28552"/>
                    </a:cubicBezTo>
                    <a:cubicBezTo>
                      <a:pt x="114" y="28552"/>
                      <a:pt x="114" y="28609"/>
                      <a:pt x="114" y="28665"/>
                    </a:cubicBezTo>
                    <a:cubicBezTo>
                      <a:pt x="57" y="29118"/>
                      <a:pt x="57" y="29626"/>
                      <a:pt x="1" y="30079"/>
                    </a:cubicBezTo>
                    <a:lnTo>
                      <a:pt x="4807" y="30079"/>
                    </a:lnTo>
                    <a:cubicBezTo>
                      <a:pt x="4863" y="28835"/>
                      <a:pt x="5033" y="27591"/>
                      <a:pt x="5259" y="26404"/>
                    </a:cubicBezTo>
                    <a:cubicBezTo>
                      <a:pt x="5259" y="26347"/>
                      <a:pt x="5259" y="26291"/>
                      <a:pt x="5315" y="26234"/>
                    </a:cubicBezTo>
                    <a:cubicBezTo>
                      <a:pt x="5372" y="25895"/>
                      <a:pt x="5429" y="25612"/>
                      <a:pt x="5485" y="25273"/>
                    </a:cubicBezTo>
                    <a:lnTo>
                      <a:pt x="5598" y="24934"/>
                    </a:lnTo>
                    <a:cubicBezTo>
                      <a:pt x="5655" y="24651"/>
                      <a:pt x="5768" y="24368"/>
                      <a:pt x="5824" y="24086"/>
                    </a:cubicBezTo>
                    <a:cubicBezTo>
                      <a:pt x="5881" y="23973"/>
                      <a:pt x="5881" y="23859"/>
                      <a:pt x="5937" y="23690"/>
                    </a:cubicBezTo>
                    <a:cubicBezTo>
                      <a:pt x="5994" y="23407"/>
                      <a:pt x="6107" y="23181"/>
                      <a:pt x="6220" y="22955"/>
                    </a:cubicBezTo>
                    <a:cubicBezTo>
                      <a:pt x="6277" y="22672"/>
                      <a:pt x="6277" y="22616"/>
                      <a:pt x="6333" y="22446"/>
                    </a:cubicBezTo>
                    <a:cubicBezTo>
                      <a:pt x="6390" y="22333"/>
                      <a:pt x="6559" y="21994"/>
                      <a:pt x="6616" y="21768"/>
                    </a:cubicBezTo>
                    <a:cubicBezTo>
                      <a:pt x="6729" y="21541"/>
                      <a:pt x="6729" y="21428"/>
                      <a:pt x="6842" y="21259"/>
                    </a:cubicBezTo>
                    <a:cubicBezTo>
                      <a:pt x="6899" y="21146"/>
                      <a:pt x="7012" y="20806"/>
                      <a:pt x="7125" y="20580"/>
                    </a:cubicBezTo>
                    <a:cubicBezTo>
                      <a:pt x="7181" y="20354"/>
                      <a:pt x="7238" y="20241"/>
                      <a:pt x="7351" y="20128"/>
                    </a:cubicBezTo>
                    <a:lnTo>
                      <a:pt x="7634" y="19449"/>
                    </a:lnTo>
                    <a:cubicBezTo>
                      <a:pt x="7747" y="19280"/>
                      <a:pt x="7803" y="19110"/>
                      <a:pt x="7916" y="18941"/>
                    </a:cubicBezTo>
                    <a:lnTo>
                      <a:pt x="8256" y="18319"/>
                    </a:lnTo>
                    <a:lnTo>
                      <a:pt x="8538" y="17866"/>
                    </a:lnTo>
                    <a:cubicBezTo>
                      <a:pt x="8651" y="17640"/>
                      <a:pt x="8764" y="17471"/>
                      <a:pt x="8877" y="17244"/>
                    </a:cubicBezTo>
                    <a:lnTo>
                      <a:pt x="9217" y="16792"/>
                    </a:lnTo>
                    <a:lnTo>
                      <a:pt x="9612" y="16227"/>
                    </a:lnTo>
                    <a:cubicBezTo>
                      <a:pt x="9726" y="16057"/>
                      <a:pt x="9839" y="15887"/>
                      <a:pt x="9952" y="15774"/>
                    </a:cubicBezTo>
                    <a:lnTo>
                      <a:pt x="10347" y="15209"/>
                    </a:lnTo>
                    <a:lnTo>
                      <a:pt x="10687" y="14757"/>
                    </a:lnTo>
                    <a:cubicBezTo>
                      <a:pt x="10856" y="14587"/>
                      <a:pt x="10969" y="14417"/>
                      <a:pt x="11139" y="14248"/>
                    </a:cubicBezTo>
                    <a:lnTo>
                      <a:pt x="11535" y="13796"/>
                    </a:lnTo>
                    <a:lnTo>
                      <a:pt x="11987" y="13287"/>
                    </a:lnTo>
                    <a:cubicBezTo>
                      <a:pt x="12100" y="13174"/>
                      <a:pt x="12213" y="13004"/>
                      <a:pt x="12383" y="12834"/>
                    </a:cubicBezTo>
                    <a:lnTo>
                      <a:pt x="12835" y="12382"/>
                    </a:lnTo>
                    <a:lnTo>
                      <a:pt x="13288" y="11986"/>
                    </a:lnTo>
                    <a:lnTo>
                      <a:pt x="13740" y="11534"/>
                    </a:lnTo>
                    <a:lnTo>
                      <a:pt x="14249" y="11138"/>
                    </a:lnTo>
                    <a:lnTo>
                      <a:pt x="14701" y="10742"/>
                    </a:lnTo>
                    <a:lnTo>
                      <a:pt x="15210" y="10347"/>
                    </a:lnTo>
                    <a:cubicBezTo>
                      <a:pt x="15379" y="10234"/>
                      <a:pt x="15549" y="10064"/>
                      <a:pt x="15719" y="9951"/>
                    </a:cubicBezTo>
                    <a:lnTo>
                      <a:pt x="16228" y="9612"/>
                    </a:lnTo>
                    <a:lnTo>
                      <a:pt x="16736" y="9272"/>
                    </a:lnTo>
                    <a:lnTo>
                      <a:pt x="17302" y="8877"/>
                    </a:lnTo>
                    <a:lnTo>
                      <a:pt x="17811" y="8594"/>
                    </a:lnTo>
                    <a:lnTo>
                      <a:pt x="18376" y="8255"/>
                    </a:lnTo>
                    <a:lnTo>
                      <a:pt x="18941" y="7972"/>
                    </a:lnTo>
                    <a:lnTo>
                      <a:pt x="19507" y="7633"/>
                    </a:lnTo>
                    <a:lnTo>
                      <a:pt x="20072" y="7407"/>
                    </a:lnTo>
                    <a:lnTo>
                      <a:pt x="20638" y="7124"/>
                    </a:lnTo>
                    <a:lnTo>
                      <a:pt x="21203" y="6841"/>
                    </a:lnTo>
                    <a:lnTo>
                      <a:pt x="21825" y="6615"/>
                    </a:lnTo>
                    <a:cubicBezTo>
                      <a:pt x="22051" y="6559"/>
                      <a:pt x="22221" y="6445"/>
                      <a:pt x="22390" y="6389"/>
                    </a:cubicBezTo>
                    <a:lnTo>
                      <a:pt x="23069" y="6163"/>
                    </a:lnTo>
                    <a:lnTo>
                      <a:pt x="23634" y="5993"/>
                    </a:lnTo>
                    <a:lnTo>
                      <a:pt x="24313" y="5824"/>
                    </a:lnTo>
                    <a:lnTo>
                      <a:pt x="24878" y="5654"/>
                    </a:lnTo>
                    <a:lnTo>
                      <a:pt x="25613" y="5484"/>
                    </a:lnTo>
                    <a:cubicBezTo>
                      <a:pt x="25783" y="5428"/>
                      <a:pt x="25952" y="5428"/>
                      <a:pt x="26179" y="5371"/>
                    </a:cubicBezTo>
                    <a:lnTo>
                      <a:pt x="26857" y="5258"/>
                    </a:lnTo>
                    <a:lnTo>
                      <a:pt x="27422" y="5145"/>
                    </a:lnTo>
                    <a:cubicBezTo>
                      <a:pt x="27705" y="5089"/>
                      <a:pt x="27931" y="5089"/>
                      <a:pt x="28214" y="5032"/>
                    </a:cubicBezTo>
                    <a:lnTo>
                      <a:pt x="28723" y="4975"/>
                    </a:lnTo>
                    <a:cubicBezTo>
                      <a:pt x="29005" y="4975"/>
                      <a:pt x="29345" y="4919"/>
                      <a:pt x="29627" y="4919"/>
                    </a:cubicBezTo>
                    <a:lnTo>
                      <a:pt x="30080" y="4862"/>
                    </a:lnTo>
                    <a:lnTo>
                      <a:pt x="31437" y="4862"/>
                    </a:lnTo>
                    <a:lnTo>
                      <a:pt x="31437" y="0"/>
                    </a:lnTo>
                    <a:close/>
                  </a:path>
                </a:pathLst>
              </a:custGeom>
              <a:solidFill>
                <a:srgbClr val="3E516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83" name="Google Shape;1083;p46"/>
          <p:cNvGrpSpPr/>
          <p:nvPr/>
        </p:nvGrpSpPr>
        <p:grpSpPr>
          <a:xfrm>
            <a:off x="285477" y="1832369"/>
            <a:ext cx="1821145" cy="1657310"/>
            <a:chOff x="2970000" y="2047089"/>
            <a:chExt cx="1283077" cy="1234206"/>
          </a:xfrm>
        </p:grpSpPr>
        <p:sp>
          <p:nvSpPr>
            <p:cNvPr id="1084" name="Google Shape;1084;p46"/>
            <p:cNvSpPr/>
            <p:nvPr/>
          </p:nvSpPr>
          <p:spPr>
            <a:xfrm>
              <a:off x="3635278" y="2047089"/>
              <a:ext cx="617749" cy="616633"/>
            </a:xfrm>
            <a:custGeom>
              <a:avLst/>
              <a:gdLst/>
              <a:ahLst/>
              <a:cxnLst/>
              <a:rect l="l" t="t" r="r" b="b"/>
              <a:pathLst>
                <a:path w="31550" h="31493" extrusionOk="0">
                  <a:moveTo>
                    <a:pt x="0" y="0"/>
                  </a:moveTo>
                  <a:lnTo>
                    <a:pt x="0" y="4863"/>
                  </a:lnTo>
                  <a:cubicBezTo>
                    <a:pt x="14757" y="4863"/>
                    <a:pt x="26687" y="16793"/>
                    <a:pt x="26687" y="31493"/>
                  </a:cubicBezTo>
                  <a:lnTo>
                    <a:pt x="31549" y="31493"/>
                  </a:lnTo>
                  <a:cubicBezTo>
                    <a:pt x="31549" y="14135"/>
                    <a:pt x="17415" y="0"/>
                    <a:pt x="0" y="0"/>
                  </a:cubicBezTo>
                  <a:close/>
                </a:path>
              </a:pathLst>
            </a:custGeom>
            <a:solidFill>
              <a:srgbClr val="FCC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6"/>
            <p:cNvSpPr/>
            <p:nvPr/>
          </p:nvSpPr>
          <p:spPr>
            <a:xfrm>
              <a:off x="2970000" y="2047089"/>
              <a:ext cx="1283077" cy="1234206"/>
            </a:xfrm>
            <a:custGeom>
              <a:avLst/>
              <a:gdLst/>
              <a:ahLst/>
              <a:cxnLst/>
              <a:rect l="l" t="t" r="r" b="b"/>
              <a:pathLst>
                <a:path w="65530" h="63034" extrusionOk="0">
                  <a:moveTo>
                    <a:pt x="33980" y="0"/>
                  </a:moveTo>
                  <a:cubicBezTo>
                    <a:pt x="21259" y="0"/>
                    <a:pt x="9782" y="7690"/>
                    <a:pt x="4863" y="19450"/>
                  </a:cubicBezTo>
                  <a:cubicBezTo>
                    <a:pt x="0" y="31210"/>
                    <a:pt x="2714" y="44779"/>
                    <a:pt x="11704" y="53769"/>
                  </a:cubicBezTo>
                  <a:cubicBezTo>
                    <a:pt x="17751" y="59816"/>
                    <a:pt x="25793" y="63033"/>
                    <a:pt x="33990" y="63033"/>
                  </a:cubicBezTo>
                  <a:cubicBezTo>
                    <a:pt x="38057" y="63033"/>
                    <a:pt x="42162" y="62241"/>
                    <a:pt x="46080" y="60610"/>
                  </a:cubicBezTo>
                  <a:cubicBezTo>
                    <a:pt x="57840" y="55748"/>
                    <a:pt x="65529" y="44271"/>
                    <a:pt x="65529" y="31493"/>
                  </a:cubicBezTo>
                  <a:lnTo>
                    <a:pt x="60667" y="31493"/>
                  </a:lnTo>
                  <a:cubicBezTo>
                    <a:pt x="60667" y="46249"/>
                    <a:pt x="48737" y="58179"/>
                    <a:pt x="33980" y="58179"/>
                  </a:cubicBezTo>
                  <a:cubicBezTo>
                    <a:pt x="33809" y="58182"/>
                    <a:pt x="33638" y="58184"/>
                    <a:pt x="33468" y="58184"/>
                  </a:cubicBezTo>
                  <a:cubicBezTo>
                    <a:pt x="18831" y="58184"/>
                    <a:pt x="6898" y="46247"/>
                    <a:pt x="6898" y="31493"/>
                  </a:cubicBezTo>
                  <a:cubicBezTo>
                    <a:pt x="6898" y="16794"/>
                    <a:pt x="18831" y="4858"/>
                    <a:pt x="33468" y="4858"/>
                  </a:cubicBezTo>
                  <a:cubicBezTo>
                    <a:pt x="33638" y="4858"/>
                    <a:pt x="33809" y="4860"/>
                    <a:pt x="33980" y="4863"/>
                  </a:cubicBezTo>
                  <a:lnTo>
                    <a:pt x="33980" y="0"/>
                  </a:lnTo>
                  <a:close/>
                </a:path>
              </a:pathLst>
            </a:custGeom>
            <a:solidFill>
              <a:srgbClr val="3E5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6"/>
            <p:cNvSpPr/>
            <p:nvPr/>
          </p:nvSpPr>
          <p:spPr>
            <a:xfrm>
              <a:off x="3635278" y="2202053"/>
              <a:ext cx="462754" cy="461657"/>
            </a:xfrm>
            <a:custGeom>
              <a:avLst/>
              <a:gdLst/>
              <a:ahLst/>
              <a:cxnLst/>
              <a:rect l="l" t="t" r="r" b="b"/>
              <a:pathLst>
                <a:path w="23634" h="23578" extrusionOk="0">
                  <a:moveTo>
                    <a:pt x="0" y="1"/>
                  </a:moveTo>
                  <a:lnTo>
                    <a:pt x="0" y="1301"/>
                  </a:lnTo>
                  <a:cubicBezTo>
                    <a:pt x="12326" y="1301"/>
                    <a:pt x="22277" y="11309"/>
                    <a:pt x="22333" y="23578"/>
                  </a:cubicBezTo>
                  <a:lnTo>
                    <a:pt x="23634" y="23578"/>
                  </a:lnTo>
                  <a:cubicBezTo>
                    <a:pt x="23634" y="10574"/>
                    <a:pt x="13061" y="1"/>
                    <a:pt x="0" y="1"/>
                  </a:cubicBezTo>
                  <a:close/>
                </a:path>
              </a:pathLst>
            </a:custGeom>
            <a:solidFill>
              <a:srgbClr val="FCC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6"/>
            <p:cNvSpPr/>
            <p:nvPr/>
          </p:nvSpPr>
          <p:spPr>
            <a:xfrm>
              <a:off x="3164826" y="2202053"/>
              <a:ext cx="933242" cy="924391"/>
            </a:xfrm>
            <a:custGeom>
              <a:avLst/>
              <a:gdLst/>
              <a:ahLst/>
              <a:cxnLst/>
              <a:rect l="l" t="t" r="r" b="b"/>
              <a:pathLst>
                <a:path w="47663" h="47211" extrusionOk="0">
                  <a:moveTo>
                    <a:pt x="24029" y="1"/>
                  </a:moveTo>
                  <a:cubicBezTo>
                    <a:pt x="11195" y="227"/>
                    <a:pt x="848" y="10743"/>
                    <a:pt x="848" y="23578"/>
                  </a:cubicBezTo>
                  <a:cubicBezTo>
                    <a:pt x="848" y="36469"/>
                    <a:pt x="11195" y="46985"/>
                    <a:pt x="24029" y="47211"/>
                  </a:cubicBezTo>
                  <a:cubicBezTo>
                    <a:pt x="37090" y="47211"/>
                    <a:pt x="47663" y="36638"/>
                    <a:pt x="47663" y="23578"/>
                  </a:cubicBezTo>
                  <a:lnTo>
                    <a:pt x="46362" y="23578"/>
                  </a:lnTo>
                  <a:cubicBezTo>
                    <a:pt x="46362" y="32624"/>
                    <a:pt x="40935" y="40766"/>
                    <a:pt x="32567" y="44214"/>
                  </a:cubicBezTo>
                  <a:cubicBezTo>
                    <a:pt x="29822" y="45353"/>
                    <a:pt x="26936" y="45907"/>
                    <a:pt x="24072" y="45907"/>
                  </a:cubicBezTo>
                  <a:cubicBezTo>
                    <a:pt x="18265" y="45907"/>
                    <a:pt x="12553" y="43631"/>
                    <a:pt x="8311" y="39352"/>
                  </a:cubicBezTo>
                  <a:cubicBezTo>
                    <a:pt x="1923" y="33020"/>
                    <a:pt x="0" y="23408"/>
                    <a:pt x="3449" y="15097"/>
                  </a:cubicBezTo>
                  <a:cubicBezTo>
                    <a:pt x="6898" y="6729"/>
                    <a:pt x="15040" y="1301"/>
                    <a:pt x="24029" y="1301"/>
                  </a:cubicBezTo>
                  <a:lnTo>
                    <a:pt x="24029" y="1"/>
                  </a:lnTo>
                  <a:close/>
                </a:path>
              </a:pathLst>
            </a:custGeom>
            <a:solidFill>
              <a:srgbClr val="3E51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5" name="Google Shape;1095;p46"/>
          <p:cNvSpPr/>
          <p:nvPr/>
        </p:nvSpPr>
        <p:spPr>
          <a:xfrm rot="-5400000" flipH="1">
            <a:off x="75194" y="-97367"/>
            <a:ext cx="2159761" cy="2310164"/>
          </a:xfrm>
          <a:custGeom>
            <a:avLst/>
            <a:gdLst/>
            <a:ahLst/>
            <a:cxnLst/>
            <a:rect l="l" t="t" r="r" b="b"/>
            <a:pathLst>
              <a:path w="99597" h="36908" extrusionOk="0">
                <a:moveTo>
                  <a:pt x="0" y="0"/>
                </a:moveTo>
                <a:lnTo>
                  <a:pt x="0" y="36907"/>
                </a:lnTo>
                <a:lnTo>
                  <a:pt x="99596" y="11"/>
                </a:lnTo>
                <a:lnTo>
                  <a:pt x="0" y="0"/>
                </a:lnTo>
                <a:close/>
              </a:path>
            </a:pathLst>
          </a:custGeom>
          <a:solidFill>
            <a:srgbClr val="FC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6"/>
          <p:cNvSpPr/>
          <p:nvPr/>
        </p:nvSpPr>
        <p:spPr>
          <a:xfrm rot="-5400000" flipH="1">
            <a:off x="299962" y="-322136"/>
            <a:ext cx="1677960" cy="2277900"/>
          </a:xfrm>
          <a:custGeom>
            <a:avLst/>
            <a:gdLst/>
            <a:ahLst/>
            <a:cxnLst/>
            <a:rect l="l" t="t" r="r" b="b"/>
            <a:pathLst>
              <a:path w="99597" h="28488" extrusionOk="0">
                <a:moveTo>
                  <a:pt x="0" y="1"/>
                </a:moveTo>
                <a:lnTo>
                  <a:pt x="0" y="28488"/>
                </a:lnTo>
                <a:lnTo>
                  <a:pt x="99596" y="1"/>
                </a:lnTo>
                <a:close/>
              </a:path>
            </a:pathLst>
          </a:custGeom>
          <a:solidFill>
            <a:srgbClr val="E8A8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" name="Google Shape;1067;p46"/>
          <p:cNvGrpSpPr/>
          <p:nvPr/>
        </p:nvGrpSpPr>
        <p:grpSpPr>
          <a:xfrm>
            <a:off x="6946505" y="1801263"/>
            <a:ext cx="1882362" cy="1686216"/>
            <a:chOff x="7442086" y="2033375"/>
            <a:chExt cx="1281981" cy="1234186"/>
          </a:xfrm>
        </p:grpSpPr>
        <p:sp>
          <p:nvSpPr>
            <p:cNvPr id="38" name="Google Shape;1068;p46"/>
            <p:cNvSpPr/>
            <p:nvPr/>
          </p:nvSpPr>
          <p:spPr>
            <a:xfrm>
              <a:off x="7442086" y="2033375"/>
              <a:ext cx="1281981" cy="1234186"/>
            </a:xfrm>
            <a:custGeom>
              <a:avLst/>
              <a:gdLst/>
              <a:ahLst/>
              <a:cxnLst/>
              <a:rect l="l" t="t" r="r" b="b"/>
              <a:pathLst>
                <a:path w="65474" h="63033" extrusionOk="0">
                  <a:moveTo>
                    <a:pt x="34010" y="4820"/>
                  </a:moveTo>
                  <a:cubicBezTo>
                    <a:pt x="37430" y="4820"/>
                    <a:pt x="40877" y="5480"/>
                    <a:pt x="44158" y="6841"/>
                  </a:cubicBezTo>
                  <a:cubicBezTo>
                    <a:pt x="54165" y="10969"/>
                    <a:pt x="60667" y="20693"/>
                    <a:pt x="60667" y="31492"/>
                  </a:cubicBezTo>
                  <a:cubicBezTo>
                    <a:pt x="60611" y="46249"/>
                    <a:pt x="48681" y="58179"/>
                    <a:pt x="33981" y="58179"/>
                  </a:cubicBezTo>
                  <a:cubicBezTo>
                    <a:pt x="23182" y="58179"/>
                    <a:pt x="13457" y="51677"/>
                    <a:pt x="9330" y="41726"/>
                  </a:cubicBezTo>
                  <a:cubicBezTo>
                    <a:pt x="5202" y="31775"/>
                    <a:pt x="7464" y="20297"/>
                    <a:pt x="15097" y="12665"/>
                  </a:cubicBezTo>
                  <a:cubicBezTo>
                    <a:pt x="20213" y="7549"/>
                    <a:pt x="27056" y="4820"/>
                    <a:pt x="34010" y="4820"/>
                  </a:cubicBezTo>
                  <a:close/>
                  <a:moveTo>
                    <a:pt x="33981" y="0"/>
                  </a:moveTo>
                  <a:cubicBezTo>
                    <a:pt x="21259" y="0"/>
                    <a:pt x="9725" y="7689"/>
                    <a:pt x="4863" y="19449"/>
                  </a:cubicBezTo>
                  <a:cubicBezTo>
                    <a:pt x="1" y="31210"/>
                    <a:pt x="2658" y="44779"/>
                    <a:pt x="11704" y="53769"/>
                  </a:cubicBezTo>
                  <a:cubicBezTo>
                    <a:pt x="17713" y="59815"/>
                    <a:pt x="25768" y="63033"/>
                    <a:pt x="33961" y="63033"/>
                  </a:cubicBezTo>
                  <a:cubicBezTo>
                    <a:pt x="38026" y="63033"/>
                    <a:pt x="42124" y="62241"/>
                    <a:pt x="46024" y="60610"/>
                  </a:cubicBezTo>
                  <a:cubicBezTo>
                    <a:pt x="57840" y="55747"/>
                    <a:pt x="65473" y="44270"/>
                    <a:pt x="65473" y="31492"/>
                  </a:cubicBezTo>
                  <a:cubicBezTo>
                    <a:pt x="65473" y="14135"/>
                    <a:pt x="51395" y="0"/>
                    <a:pt x="33981" y="0"/>
                  </a:cubicBezTo>
                  <a:close/>
                </a:path>
              </a:pathLst>
            </a:custGeom>
            <a:solidFill>
              <a:srgbClr val="FCC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69;p46"/>
            <p:cNvSpPr/>
            <p:nvPr/>
          </p:nvSpPr>
          <p:spPr>
            <a:xfrm>
              <a:off x="7609247" y="2188272"/>
              <a:ext cx="960928" cy="924391"/>
            </a:xfrm>
            <a:custGeom>
              <a:avLst/>
              <a:gdLst/>
              <a:ahLst/>
              <a:cxnLst/>
              <a:rect l="l" t="t" r="r" b="b"/>
              <a:pathLst>
                <a:path w="49077" h="47211" extrusionOk="0">
                  <a:moveTo>
                    <a:pt x="25484" y="1305"/>
                  </a:moveTo>
                  <a:cubicBezTo>
                    <a:pt x="28349" y="1305"/>
                    <a:pt x="31236" y="1858"/>
                    <a:pt x="33980" y="2997"/>
                  </a:cubicBezTo>
                  <a:cubicBezTo>
                    <a:pt x="42292" y="6446"/>
                    <a:pt x="47719" y="14588"/>
                    <a:pt x="47719" y="23577"/>
                  </a:cubicBezTo>
                  <a:cubicBezTo>
                    <a:pt x="47719" y="35903"/>
                    <a:pt x="37768" y="45910"/>
                    <a:pt x="25443" y="45910"/>
                  </a:cubicBezTo>
                  <a:cubicBezTo>
                    <a:pt x="16453" y="45854"/>
                    <a:pt x="8311" y="40426"/>
                    <a:pt x="4863" y="32115"/>
                  </a:cubicBezTo>
                  <a:cubicBezTo>
                    <a:pt x="1414" y="23803"/>
                    <a:pt x="3336" y="14192"/>
                    <a:pt x="9668" y="7859"/>
                  </a:cubicBezTo>
                  <a:cubicBezTo>
                    <a:pt x="13947" y="3580"/>
                    <a:pt x="19672" y="1305"/>
                    <a:pt x="25484" y="1305"/>
                  </a:cubicBezTo>
                  <a:close/>
                  <a:moveTo>
                    <a:pt x="25443" y="0"/>
                  </a:moveTo>
                  <a:cubicBezTo>
                    <a:pt x="15888" y="0"/>
                    <a:pt x="7294" y="5767"/>
                    <a:pt x="3619" y="14588"/>
                  </a:cubicBezTo>
                  <a:cubicBezTo>
                    <a:pt x="0" y="23408"/>
                    <a:pt x="1979" y="33528"/>
                    <a:pt x="8764" y="40313"/>
                  </a:cubicBezTo>
                  <a:cubicBezTo>
                    <a:pt x="13261" y="44810"/>
                    <a:pt x="19299" y="47211"/>
                    <a:pt x="25443" y="47211"/>
                  </a:cubicBezTo>
                  <a:cubicBezTo>
                    <a:pt x="28491" y="47211"/>
                    <a:pt x="31565" y="46620"/>
                    <a:pt x="34489" y="45401"/>
                  </a:cubicBezTo>
                  <a:cubicBezTo>
                    <a:pt x="43309" y="41783"/>
                    <a:pt x="49076" y="33132"/>
                    <a:pt x="49076" y="23577"/>
                  </a:cubicBezTo>
                  <a:cubicBezTo>
                    <a:pt x="49076" y="10573"/>
                    <a:pt x="38503" y="0"/>
                    <a:pt x="25443" y="0"/>
                  </a:cubicBezTo>
                  <a:close/>
                </a:path>
              </a:pathLst>
            </a:custGeom>
            <a:solidFill>
              <a:srgbClr val="FCC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Cheurón 39"/>
          <p:cNvSpPr/>
          <p:nvPr/>
        </p:nvSpPr>
        <p:spPr>
          <a:xfrm>
            <a:off x="316193" y="3792470"/>
            <a:ext cx="1702094" cy="957431"/>
          </a:xfrm>
          <a:prstGeom prst="chevron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tx1"/>
                </a:solidFill>
              </a:rPr>
              <a:t>Media canal de cerdo</a:t>
            </a:r>
          </a:p>
        </p:txBody>
      </p:sp>
      <p:sp>
        <p:nvSpPr>
          <p:cNvPr id="41" name="Cheurón 40"/>
          <p:cNvSpPr/>
          <p:nvPr/>
        </p:nvSpPr>
        <p:spPr>
          <a:xfrm>
            <a:off x="2569839" y="3836906"/>
            <a:ext cx="1903690" cy="957431"/>
          </a:xfrm>
          <a:prstGeom prst="chevron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tx1"/>
                </a:solidFill>
              </a:rPr>
              <a:t>Trozo de cerdo sin deshuesar</a:t>
            </a:r>
          </a:p>
        </p:txBody>
      </p:sp>
      <p:sp>
        <p:nvSpPr>
          <p:cNvPr id="42" name="Cheurón 41"/>
          <p:cNvSpPr/>
          <p:nvPr/>
        </p:nvSpPr>
        <p:spPr>
          <a:xfrm>
            <a:off x="4870671" y="3836907"/>
            <a:ext cx="1824852" cy="957431"/>
          </a:xfrm>
          <a:prstGeom prst="chevron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tx1"/>
                </a:solidFill>
              </a:rPr>
              <a:t>Trozo de cerdo en salmuera</a:t>
            </a:r>
          </a:p>
        </p:txBody>
      </p:sp>
      <p:sp>
        <p:nvSpPr>
          <p:cNvPr id="43" name="Cheurón 42"/>
          <p:cNvSpPr/>
          <p:nvPr/>
        </p:nvSpPr>
        <p:spPr>
          <a:xfrm>
            <a:off x="7085233" y="3792469"/>
            <a:ext cx="1824852" cy="957431"/>
          </a:xfrm>
          <a:prstGeom prst="chevron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tx1"/>
                </a:solidFill>
              </a:rPr>
              <a:t>Embutido de cerdo</a:t>
            </a:r>
          </a:p>
        </p:txBody>
      </p:sp>
      <p:pic>
        <p:nvPicPr>
          <p:cNvPr id="44" name="Imagen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27" y="1922604"/>
            <a:ext cx="1568673" cy="1504217"/>
          </a:xfrm>
          <a:prstGeom prst="flowChartConnector">
            <a:avLst/>
          </a:prstGeom>
          <a:ln>
            <a:noFill/>
          </a:ln>
        </p:spPr>
      </p:pic>
      <p:pic>
        <p:nvPicPr>
          <p:cNvPr id="45" name="Imagen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256" y="1932262"/>
            <a:ext cx="1607975" cy="1514169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717" y="1940372"/>
            <a:ext cx="1487142" cy="1527577"/>
          </a:xfrm>
          <a:prstGeom prst="flowChartConnector">
            <a:avLst/>
          </a:prstGeom>
        </p:spPr>
      </p:pic>
      <p:pic>
        <p:nvPicPr>
          <p:cNvPr id="47" name="Imagen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5232" y="1894255"/>
            <a:ext cx="1692149" cy="1531346"/>
          </a:xfrm>
          <a:prstGeom prst="flowChartConnector">
            <a:avLst/>
          </a:prstGeom>
        </p:spPr>
      </p:pic>
      <p:sp>
        <p:nvSpPr>
          <p:cNvPr id="49" name="Flecha curvada hacia abajo 48"/>
          <p:cNvSpPr/>
          <p:nvPr/>
        </p:nvSpPr>
        <p:spPr>
          <a:xfrm>
            <a:off x="610117" y="1093802"/>
            <a:ext cx="1849212" cy="633039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50" name="Flecha curvada hacia abajo 49"/>
          <p:cNvSpPr/>
          <p:nvPr/>
        </p:nvSpPr>
        <p:spPr>
          <a:xfrm>
            <a:off x="2563619" y="1065569"/>
            <a:ext cx="1849212" cy="633039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51" name="Flecha curvada hacia abajo 50"/>
          <p:cNvSpPr/>
          <p:nvPr/>
        </p:nvSpPr>
        <p:spPr>
          <a:xfrm>
            <a:off x="4717779" y="1002775"/>
            <a:ext cx="1849212" cy="633039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52" name="Flecha curvada hacia abajo 51"/>
          <p:cNvSpPr/>
          <p:nvPr/>
        </p:nvSpPr>
        <p:spPr>
          <a:xfrm>
            <a:off x="6928169" y="999868"/>
            <a:ext cx="1849212" cy="633039"/>
          </a:xfrm>
          <a:prstGeom prst="curved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53" name="Imagen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02" y="0"/>
            <a:ext cx="1137289" cy="957461"/>
          </a:xfrm>
          <a:prstGeom prst="rect">
            <a:avLst/>
          </a:prstGeom>
        </p:spPr>
      </p:pic>
      <p:pic>
        <p:nvPicPr>
          <p:cNvPr id="54" name="Imagen 53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7236383" y="0"/>
            <a:ext cx="1907619" cy="61694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6"/>
          <p:cNvSpPr txBox="1">
            <a:spLocks noGrp="1"/>
          </p:cNvSpPr>
          <p:nvPr>
            <p:ph type="title"/>
          </p:nvPr>
        </p:nvSpPr>
        <p:spPr>
          <a:xfrm>
            <a:off x="5220585" y="2271171"/>
            <a:ext cx="3780343" cy="9382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400" b="1" dirty="0">
                <a:latin typeface="Montserrat Light"/>
                <a:ea typeface="Montserrat Light"/>
                <a:cs typeface="Montserrat Light"/>
                <a:sym typeface="Montserrat Light"/>
              </a:rPr>
              <a:t>PRECISA</a:t>
            </a:r>
            <a:endParaRPr sz="5400" b="1" dirty="0"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408" name="Google Shape;408;p36"/>
          <p:cNvSpPr txBox="1">
            <a:spLocks noGrp="1"/>
          </p:cNvSpPr>
          <p:nvPr>
            <p:ph type="sldNum" idx="12"/>
          </p:nvPr>
        </p:nvSpPr>
        <p:spPr>
          <a:xfrm>
            <a:off x="8741702" y="4749900"/>
            <a:ext cx="402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s" sz="800" b="0" i="0" u="none" strike="noStrike" kern="0" cap="none" spc="0" normalizeH="0" baseline="0" noProof="0">
                <a:ln>
                  <a:noFill/>
                </a:ln>
                <a:solidFill>
                  <a:srgbClr val="3E516C"/>
                </a:solidFill>
                <a:effectLst/>
                <a:uLnTx/>
                <a:uFillTx/>
                <a:latin typeface="Cabin"/>
                <a:sym typeface="Cabin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800" b="0" i="0" u="none" strike="noStrike" kern="0" cap="none" spc="0" normalizeH="0" baseline="0" noProof="0">
              <a:ln>
                <a:noFill/>
              </a:ln>
              <a:solidFill>
                <a:srgbClr val="3E516C"/>
              </a:solidFill>
              <a:effectLst/>
              <a:uLnTx/>
              <a:uFillTx/>
              <a:latin typeface="Cabin"/>
              <a:sym typeface="Cabin"/>
            </a:endParaRPr>
          </a:p>
        </p:txBody>
      </p:sp>
      <p:sp>
        <p:nvSpPr>
          <p:cNvPr id="409" name="Google Shape;409;p36"/>
          <p:cNvSpPr/>
          <p:nvPr/>
        </p:nvSpPr>
        <p:spPr>
          <a:xfrm rot="10800000">
            <a:off x="5363659" y="1407245"/>
            <a:ext cx="169066" cy="194921"/>
          </a:xfrm>
          <a:custGeom>
            <a:avLst/>
            <a:gdLst/>
            <a:ahLst/>
            <a:cxnLst/>
            <a:rect l="l" t="t" r="r" b="b"/>
            <a:pathLst>
              <a:path w="9970" h="11493" extrusionOk="0">
                <a:moveTo>
                  <a:pt x="9969" y="1"/>
                </a:moveTo>
                <a:lnTo>
                  <a:pt x="1" y="5747"/>
                </a:lnTo>
                <a:lnTo>
                  <a:pt x="9969" y="11493"/>
                </a:lnTo>
                <a:lnTo>
                  <a:pt x="9969" y="1"/>
                </a:lnTo>
                <a:close/>
              </a:path>
            </a:pathLst>
          </a:custGeom>
          <a:solidFill>
            <a:srgbClr val="3142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227" r="98535">
                        <a14:foregroundMark x1="8984" y1="27586" x2="7324" y2="62414"/>
                        <a14:foregroundMark x1="98535" y1="74655" x2="98535" y2="74655"/>
                      </a14:backgroundRemoval>
                    </a14:imgEffect>
                  </a14:imgLayer>
                </a14:imgProps>
              </a:ext>
            </a:extLst>
          </a:blip>
          <a:srcRect l="3895" t="17666" r="8557" b="20747"/>
          <a:stretch/>
        </p:blipFill>
        <p:spPr>
          <a:xfrm>
            <a:off x="127590" y="1725630"/>
            <a:ext cx="5092995" cy="202930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90" y="116427"/>
            <a:ext cx="1137289" cy="957461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63795" y="4441428"/>
            <a:ext cx="1907619" cy="6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3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54678" y="472056"/>
            <a:ext cx="6168000" cy="594000"/>
          </a:xfrm>
        </p:spPr>
        <p:txBody>
          <a:bodyPr/>
          <a:lstStyle/>
          <a:p>
            <a:pPr algn="ctr"/>
            <a:r>
              <a:rPr lang="es-MX" b="1" dirty="0"/>
              <a:t>TEXTO DE PARTIDA </a:t>
            </a:r>
          </a:p>
        </p:txBody>
      </p:sp>
      <p:pic>
        <p:nvPicPr>
          <p:cNvPr id="3" name="Imagen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5" t="21488" r="2761" b="27724"/>
          <a:stretch/>
        </p:blipFill>
        <p:spPr>
          <a:xfrm>
            <a:off x="63795" y="4441428"/>
            <a:ext cx="1907619" cy="61694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47178" y="1515137"/>
            <a:ext cx="5208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Partida 02.01 </a:t>
            </a:r>
            <a:r>
              <a:rPr lang="es-MX" sz="1600" dirty="0"/>
              <a:t>Carne de animales de la especie bovina, fresca o refrigerada.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373520" y="2998075"/>
            <a:ext cx="4669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FRACCIÒN ARANCELARIA</a:t>
            </a:r>
            <a:r>
              <a:rPr lang="es-MX" sz="1600" dirty="0"/>
              <a:t>:</a:t>
            </a:r>
          </a:p>
          <a:p>
            <a:endParaRPr lang="es-MX" sz="1600" dirty="0"/>
          </a:p>
          <a:p>
            <a:r>
              <a:rPr lang="es-MX" sz="1600" b="1" dirty="0">
                <a:solidFill>
                  <a:srgbClr val="0070C0"/>
                </a:solidFill>
              </a:rPr>
              <a:t>0201.20.99   </a:t>
            </a:r>
            <a:r>
              <a:rPr lang="es-MX" sz="1600" dirty="0">
                <a:solidFill>
                  <a:schemeClr val="tx1"/>
                </a:solidFill>
              </a:rPr>
              <a:t>Los demás cortes (trozos) sin deshuesar.</a:t>
            </a:r>
          </a:p>
        </p:txBody>
      </p:sp>
      <p:sp>
        <p:nvSpPr>
          <p:cNvPr id="6" name="Cheurón 5"/>
          <p:cNvSpPr/>
          <p:nvPr/>
        </p:nvSpPr>
        <p:spPr>
          <a:xfrm rot="5400000">
            <a:off x="763164" y="1600696"/>
            <a:ext cx="268941" cy="475211"/>
          </a:xfrm>
          <a:prstGeom prst="chevron">
            <a:avLst>
              <a:gd name="adj" fmla="val 49999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7" name="Cheurón 6"/>
          <p:cNvSpPr/>
          <p:nvPr/>
        </p:nvSpPr>
        <p:spPr>
          <a:xfrm rot="5400000">
            <a:off x="749717" y="3129801"/>
            <a:ext cx="268941" cy="475211"/>
          </a:xfrm>
          <a:prstGeom prst="chevron">
            <a:avLst>
              <a:gd name="adj" fmla="val 49999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481" y="1515137"/>
            <a:ext cx="2907100" cy="2579241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160117830"/>
      </p:ext>
    </p:extLst>
  </p:cSld>
  <p:clrMapOvr>
    <a:masterClrMapping/>
  </p:clrMapOvr>
</p:sld>
</file>

<file path=ppt/theme/theme1.xml><?xml version="1.0" encoding="utf-8"?>
<a:theme xmlns:a="http://schemas.openxmlformats.org/drawingml/2006/main" name="Yellow Abstract Bussin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ymbelin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485364"/>
      </a:accent1>
      <a:accent2>
        <a:srgbClr val="63728A"/>
      </a:accent2>
      <a:accent3>
        <a:srgbClr val="8B9AB3"/>
      </a:accent3>
      <a:accent4>
        <a:srgbClr val="9E8473"/>
      </a:accent4>
      <a:accent5>
        <a:srgbClr val="CAAE9C"/>
      </a:accent5>
      <a:accent6>
        <a:srgbClr val="DFCEC3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1198</Words>
  <Application>Microsoft Office PowerPoint</Application>
  <PresentationFormat>Presentación en pantalla (16:9)</PresentationFormat>
  <Paragraphs>169</Paragraphs>
  <Slides>24</Slides>
  <Notes>12</Notes>
  <HiddenSlides>0</HiddenSlides>
  <MMClips>0</MMClips>
  <ScaleCrop>false</ScaleCrop>
  <HeadingPairs>
    <vt:vector size="8" baseType="variant">
      <vt:variant>
        <vt:lpstr>Fuentes usadas</vt:lpstr>
      </vt:variant>
      <vt:variant>
        <vt:i4>17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44" baseType="lpstr">
      <vt:lpstr>Wingdings</vt:lpstr>
      <vt:lpstr>Montserrat Black</vt:lpstr>
      <vt:lpstr>Montserrat SemiBold</vt:lpstr>
      <vt:lpstr>Montserrat Light</vt:lpstr>
      <vt:lpstr>Times New Roman</vt:lpstr>
      <vt:lpstr>Poppins Light</vt:lpstr>
      <vt:lpstr>Bodoni</vt:lpstr>
      <vt:lpstr>Arial Black</vt:lpstr>
      <vt:lpstr>Poppins</vt:lpstr>
      <vt:lpstr>Arail</vt:lpstr>
      <vt:lpstr>Cabin</vt:lpstr>
      <vt:lpstr>Calibri</vt:lpstr>
      <vt:lpstr>Arial</vt:lpstr>
      <vt:lpstr>Arvo</vt:lpstr>
      <vt:lpstr>Cabin Regular</vt:lpstr>
      <vt:lpstr>Montserrat</vt:lpstr>
      <vt:lpstr>Montserrat ExtraLight</vt:lpstr>
      <vt:lpstr>Yellow Abstract Bussines</vt:lpstr>
      <vt:lpstr>Cymbeline template</vt:lpstr>
      <vt:lpstr>Imagen de mapa de bits</vt:lpstr>
      <vt:lpstr>PRODUCTOS CÀRNICOS  </vt:lpstr>
      <vt:lpstr>Presentación de PowerPoint</vt:lpstr>
      <vt:lpstr>FRACCION ARANCELARIA </vt:lpstr>
      <vt:lpstr>Presentación de PowerPoint</vt:lpstr>
      <vt:lpstr>Presentación de PowerPoint</vt:lpstr>
      <vt:lpstr>SENCILLA</vt:lpstr>
      <vt:lpstr>Presentación de PowerPoint</vt:lpstr>
      <vt:lpstr>PRECISA</vt:lpstr>
      <vt:lpstr>TEXTO DE PARTIDA </vt:lpstr>
      <vt:lpstr>EXACTA</vt:lpstr>
      <vt:lpstr>NOTA LEGAL </vt:lpstr>
      <vt:lpstr>Presentación de PowerPoint</vt:lpstr>
      <vt:lpstr>Presentación de PowerPoint</vt:lpstr>
      <vt:lpstr>Presentación de PowerPoint</vt:lpstr>
      <vt:lpstr>Presentación de PowerPoint</vt:lpstr>
      <vt:lpstr>ARRACHERA</vt:lpstr>
      <vt:lpstr>Presentación de PowerPoint</vt:lpstr>
      <vt:lpstr>Presentación de PowerPoint</vt:lpstr>
      <vt:lpstr>MECANICAMENTE DESHUESADO</vt:lpstr>
      <vt:lpstr>NOTAS EXPLICATIVAS 02.09</vt:lpstr>
      <vt:lpstr>EMBUTIDOS</vt:lpstr>
      <vt:lpstr>TOCINO DE PAVO</vt:lpstr>
      <vt:lpstr>PREPARACIONES ALIMENTICIAS </vt:lpstr>
      <vt:lpstr>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PRODUCTOS CÀRNICOS</dc:title>
  <dc:creator>52556</dc:creator>
  <cp:lastModifiedBy>Adriana Ballesteros</cp:lastModifiedBy>
  <cp:revision>21</cp:revision>
  <dcterms:modified xsi:type="dcterms:W3CDTF">2022-07-08T15:02:30Z</dcterms:modified>
</cp:coreProperties>
</file>