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3" r:id="rId4"/>
    <p:sldId id="280" r:id="rId5"/>
    <p:sldId id="281" r:id="rId6"/>
    <p:sldId id="277" r:id="rId7"/>
    <p:sldId id="279" r:id="rId8"/>
    <p:sldId id="282" r:id="rId9"/>
    <p:sldId id="283" r:id="rId10"/>
    <p:sldId id="285" r:id="rId11"/>
    <p:sldId id="284" r:id="rId12"/>
    <p:sldId id="259" r:id="rId1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E5D"/>
    <a:srgbClr val="245C4F"/>
    <a:srgbClr val="9D2449"/>
    <a:srgbClr val="D4C19C"/>
    <a:srgbClr val="395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A262D-4EDD-4528-BBED-72E018AD2738}" v="162" dt="2021-10-04T04:39:21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Jauregui" userId="456f650431c94a62" providerId="LiveId" clId="{CD0A262D-4EDD-4528-BBED-72E018AD2738}"/>
    <pc:docChg chg="undo custSel addSld delSld modSld sldOrd">
      <pc:chgData name="Judith Jauregui" userId="456f650431c94a62" providerId="LiveId" clId="{CD0A262D-4EDD-4528-BBED-72E018AD2738}" dt="2021-10-04T04:40:17.196" v="2723" actId="6549"/>
      <pc:docMkLst>
        <pc:docMk/>
      </pc:docMkLst>
      <pc:sldChg chg="addSp delSp modSp mod">
        <pc:chgData name="Judith Jauregui" userId="456f650431c94a62" providerId="LiveId" clId="{CD0A262D-4EDD-4528-BBED-72E018AD2738}" dt="2021-10-04T02:35:34.423" v="707"/>
        <pc:sldMkLst>
          <pc:docMk/>
          <pc:sldMk cId="3260275178" sldId="256"/>
        </pc:sldMkLst>
        <pc:spChg chg="mod">
          <ac:chgData name="Judith Jauregui" userId="456f650431c94a62" providerId="LiveId" clId="{CD0A262D-4EDD-4528-BBED-72E018AD2738}" dt="2021-10-03T22:52:07.580" v="80" actId="20577"/>
          <ac:spMkLst>
            <pc:docMk/>
            <pc:sldMk cId="3260275178" sldId="256"/>
            <ac:spMk id="8" creationId="{00000000-0000-0000-0000-000000000000}"/>
          </ac:spMkLst>
        </pc:spChg>
        <pc:spChg chg="add del mod">
          <ac:chgData name="Judith Jauregui" userId="456f650431c94a62" providerId="LiveId" clId="{CD0A262D-4EDD-4528-BBED-72E018AD2738}" dt="2021-10-03T22:53:47.597" v="133" actId="20577"/>
          <ac:spMkLst>
            <pc:docMk/>
            <pc:sldMk cId="3260275178" sldId="256"/>
            <ac:spMk id="9" creationId="{00000000-0000-0000-0000-000000000000}"/>
          </ac:spMkLst>
        </pc:spChg>
        <pc:picChg chg="add mod">
          <ac:chgData name="Judith Jauregui" userId="456f650431c94a62" providerId="LiveId" clId="{CD0A262D-4EDD-4528-BBED-72E018AD2738}" dt="2021-10-03T22:54:01.099" v="137" actId="14100"/>
          <ac:picMkLst>
            <pc:docMk/>
            <pc:sldMk cId="3260275178" sldId="256"/>
            <ac:picMk id="6" creationId="{4EC6B014-A4D0-42B4-B83E-91B5DBF429A3}"/>
          </ac:picMkLst>
        </pc:picChg>
        <pc:picChg chg="mod">
          <ac:chgData name="Judith Jauregui" userId="456f650431c94a62" providerId="LiveId" clId="{CD0A262D-4EDD-4528-BBED-72E018AD2738}" dt="2021-10-04T02:35:34.423" v="707"/>
          <ac:picMkLst>
            <pc:docMk/>
            <pc:sldMk cId="3260275178" sldId="256"/>
            <ac:picMk id="7" creationId="{61EF10E3-7C91-4F40-820C-2CED5737F66D}"/>
          </ac:picMkLst>
        </pc:picChg>
      </pc:sldChg>
      <pc:sldChg chg="addSp delSp modSp add del mod">
        <pc:chgData name="Judith Jauregui" userId="456f650431c94a62" providerId="LiveId" clId="{CD0A262D-4EDD-4528-BBED-72E018AD2738}" dt="2021-10-04T03:31:22.460" v="2344" actId="1076"/>
        <pc:sldMkLst>
          <pc:docMk/>
          <pc:sldMk cId="2843313129" sldId="257"/>
        </pc:sldMkLst>
        <pc:spChg chg="mod">
          <ac:chgData name="Judith Jauregui" userId="456f650431c94a62" providerId="LiveId" clId="{CD0A262D-4EDD-4528-BBED-72E018AD2738}" dt="2021-10-03T22:55:07.848" v="214" actId="20577"/>
          <ac:spMkLst>
            <pc:docMk/>
            <pc:sldMk cId="2843313129" sldId="257"/>
            <ac:spMk id="3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2:42:17.456" v="1294" actId="20577"/>
          <ac:spMkLst>
            <pc:docMk/>
            <pc:sldMk cId="2843313129" sldId="257"/>
            <ac:spMk id="6" creationId="{00000000-0000-0000-0000-000000000000}"/>
          </ac:spMkLst>
        </pc:spChg>
        <pc:picChg chg="del">
          <ac:chgData name="Judith Jauregui" userId="456f650431c94a62" providerId="LiveId" clId="{CD0A262D-4EDD-4528-BBED-72E018AD2738}" dt="2021-10-04T02:50:17.537" v="1709" actId="478"/>
          <ac:picMkLst>
            <pc:docMk/>
            <pc:sldMk cId="2843313129" sldId="257"/>
            <ac:picMk id="8" creationId="{00000000-0000-0000-0000-000000000000}"/>
          </ac:picMkLst>
        </pc:picChg>
        <pc:picChg chg="add mod">
          <ac:chgData name="Judith Jauregui" userId="456f650431c94a62" providerId="LiveId" clId="{CD0A262D-4EDD-4528-BBED-72E018AD2738}" dt="2021-10-04T02:51:20.959" v="1726" actId="1076"/>
          <ac:picMkLst>
            <pc:docMk/>
            <pc:sldMk cId="2843313129" sldId="257"/>
            <ac:picMk id="2050" creationId="{F2647593-51F7-4E9B-B00A-7547E6C76A54}"/>
          </ac:picMkLst>
        </pc:picChg>
        <pc:picChg chg="add mod">
          <ac:chgData name="Judith Jauregui" userId="456f650431c94a62" providerId="LiveId" clId="{CD0A262D-4EDD-4528-BBED-72E018AD2738}" dt="2021-10-04T03:31:22.460" v="2344" actId="1076"/>
          <ac:picMkLst>
            <pc:docMk/>
            <pc:sldMk cId="2843313129" sldId="257"/>
            <ac:picMk id="2052" creationId="{D7A85DC2-208B-48D4-B1B0-CE058EB53E83}"/>
          </ac:picMkLst>
        </pc:picChg>
      </pc:sldChg>
      <pc:sldChg chg="addSp delSp modSp mod setBg">
        <pc:chgData name="Judith Jauregui" userId="456f650431c94a62" providerId="LiveId" clId="{CD0A262D-4EDD-4528-BBED-72E018AD2738}" dt="2021-10-04T04:29:45.008" v="2684" actId="27636"/>
        <pc:sldMkLst>
          <pc:docMk/>
          <pc:sldMk cId="218196009" sldId="261"/>
        </pc:sldMkLst>
        <pc:spChg chg="mod">
          <ac:chgData name="Judith Jauregui" userId="456f650431c94a62" providerId="LiveId" clId="{CD0A262D-4EDD-4528-BBED-72E018AD2738}" dt="2021-10-04T04:29:45.008" v="2684" actId="27636"/>
          <ac:spMkLst>
            <pc:docMk/>
            <pc:sldMk cId="218196009" sldId="261"/>
            <ac:spMk id="3" creationId="{00000000-0000-0000-0000-000000000000}"/>
          </ac:spMkLst>
        </pc:spChg>
        <pc:spChg chg="mod ord">
          <ac:chgData name="Judith Jauregui" userId="456f650431c94a62" providerId="LiveId" clId="{CD0A262D-4EDD-4528-BBED-72E018AD2738}" dt="2021-10-04T04:27:19.380" v="2664" actId="26606"/>
          <ac:spMkLst>
            <pc:docMk/>
            <pc:sldMk cId="218196009" sldId="261"/>
            <ac:spMk id="8" creationId="{00000000-0000-0000-0000-000000000000}"/>
          </ac:spMkLst>
        </pc:spChg>
        <pc:spChg chg="del mod">
          <ac:chgData name="Judith Jauregui" userId="456f650431c94a62" providerId="LiveId" clId="{CD0A262D-4EDD-4528-BBED-72E018AD2738}" dt="2021-10-04T04:10:59.180" v="2522"/>
          <ac:spMkLst>
            <pc:docMk/>
            <pc:sldMk cId="218196009" sldId="261"/>
            <ac:spMk id="10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4:27:19.380" v="2664" actId="26606"/>
          <ac:spMkLst>
            <pc:docMk/>
            <pc:sldMk cId="218196009" sldId="261"/>
            <ac:spMk id="11" creationId="{00000000-0000-0000-0000-000000000000}"/>
          </ac:spMkLst>
        </pc:spChg>
        <pc:graphicFrameChg chg="add del mod modGraphic">
          <ac:chgData name="Judith Jauregui" userId="456f650431c94a62" providerId="LiveId" clId="{CD0A262D-4EDD-4528-BBED-72E018AD2738}" dt="2021-10-04T04:26:51.291" v="2661" actId="478"/>
          <ac:graphicFrameMkLst>
            <pc:docMk/>
            <pc:sldMk cId="218196009" sldId="261"/>
            <ac:graphicFrameMk id="2" creationId="{48AE89A8-EC67-4091-89B3-675AFFED6AB5}"/>
          </ac:graphicFrameMkLst>
        </pc:graphicFrameChg>
        <pc:graphicFrameChg chg="add mod modGraphic">
          <ac:chgData name="Judith Jauregui" userId="456f650431c94a62" providerId="LiveId" clId="{CD0A262D-4EDD-4528-BBED-72E018AD2738}" dt="2021-10-04T04:28:31.673" v="2678" actId="14734"/>
          <ac:graphicFrameMkLst>
            <pc:docMk/>
            <pc:sldMk cId="218196009" sldId="261"/>
            <ac:graphicFrameMk id="4" creationId="{C8AB8B7D-F278-4590-B891-08F82A8C81E1}"/>
          </ac:graphicFrameMkLst>
        </pc:graphicFrameChg>
        <pc:graphicFrameChg chg="del mod modGraphic">
          <ac:chgData name="Judith Jauregui" userId="456f650431c94a62" providerId="LiveId" clId="{CD0A262D-4EDD-4528-BBED-72E018AD2738}" dt="2021-10-04T04:26:57.154" v="2662" actId="478"/>
          <ac:graphicFrameMkLst>
            <pc:docMk/>
            <pc:sldMk cId="218196009" sldId="261"/>
            <ac:graphicFrameMk id="9" creationId="{00000000-0000-0000-0000-000000000000}"/>
          </ac:graphicFrameMkLst>
        </pc:graphicFrameChg>
      </pc:sldChg>
      <pc:sldChg chg="addSp delSp modSp add mod">
        <pc:chgData name="Judith Jauregui" userId="456f650431c94a62" providerId="LiveId" clId="{CD0A262D-4EDD-4528-BBED-72E018AD2738}" dt="2021-10-03T23:08:20.755" v="436" actId="1076"/>
        <pc:sldMkLst>
          <pc:docMk/>
          <pc:sldMk cId="40491762" sldId="262"/>
        </pc:sldMkLst>
        <pc:spChg chg="mod">
          <ac:chgData name="Judith Jauregui" userId="456f650431c94a62" providerId="LiveId" clId="{CD0A262D-4EDD-4528-BBED-72E018AD2738}" dt="2021-10-03T22:56:04.415" v="312" actId="20577"/>
          <ac:spMkLst>
            <pc:docMk/>
            <pc:sldMk cId="40491762" sldId="262"/>
            <ac:spMk id="3" creationId="{00000000-0000-0000-0000-000000000000}"/>
          </ac:spMkLst>
        </pc:spChg>
        <pc:spChg chg="mod">
          <ac:chgData name="Judith Jauregui" userId="456f650431c94a62" providerId="LiveId" clId="{CD0A262D-4EDD-4528-BBED-72E018AD2738}" dt="2021-10-03T23:05:28.887" v="400" actId="20577"/>
          <ac:spMkLst>
            <pc:docMk/>
            <pc:sldMk cId="40491762" sldId="262"/>
            <ac:spMk id="6" creationId="{00000000-0000-0000-0000-000000000000}"/>
          </ac:spMkLst>
        </pc:spChg>
        <pc:spChg chg="mod">
          <ac:chgData name="Judith Jauregui" userId="456f650431c94a62" providerId="LiveId" clId="{CD0A262D-4EDD-4528-BBED-72E018AD2738}" dt="2021-10-03T23:06:48.513" v="428" actId="20577"/>
          <ac:spMkLst>
            <pc:docMk/>
            <pc:sldMk cId="40491762" sldId="262"/>
            <ac:spMk id="9" creationId="{00000000-0000-0000-0000-000000000000}"/>
          </ac:spMkLst>
        </pc:spChg>
        <pc:picChg chg="add mod">
          <ac:chgData name="Judith Jauregui" userId="456f650431c94a62" providerId="LiveId" clId="{CD0A262D-4EDD-4528-BBED-72E018AD2738}" dt="2021-10-03T23:08:19.025" v="435" actId="1076"/>
          <ac:picMkLst>
            <pc:docMk/>
            <pc:sldMk cId="40491762" sldId="262"/>
            <ac:picMk id="7" creationId="{CB710EF8-EDDC-49E4-8393-372E64F2962B}"/>
          </ac:picMkLst>
        </pc:picChg>
        <pc:picChg chg="del">
          <ac:chgData name="Judith Jauregui" userId="456f650431c94a62" providerId="LiveId" clId="{CD0A262D-4EDD-4528-BBED-72E018AD2738}" dt="2021-10-03T23:06:10.323" v="401" actId="478"/>
          <ac:picMkLst>
            <pc:docMk/>
            <pc:sldMk cId="40491762" sldId="262"/>
            <ac:picMk id="8" creationId="{00000000-0000-0000-0000-000000000000}"/>
          </ac:picMkLst>
        </pc:picChg>
        <pc:picChg chg="add mod">
          <ac:chgData name="Judith Jauregui" userId="456f650431c94a62" providerId="LiveId" clId="{CD0A262D-4EDD-4528-BBED-72E018AD2738}" dt="2021-10-03T23:08:20.755" v="436" actId="1076"/>
          <ac:picMkLst>
            <pc:docMk/>
            <pc:sldMk cId="40491762" sldId="262"/>
            <ac:picMk id="11" creationId="{F54C8418-495B-4BCD-9699-94B55637FF3F}"/>
          </ac:picMkLst>
        </pc:picChg>
      </pc:sldChg>
      <pc:sldChg chg="addSp delSp modSp add mod">
        <pc:chgData name="Judith Jauregui" userId="456f650431c94a62" providerId="LiveId" clId="{CD0A262D-4EDD-4528-BBED-72E018AD2738}" dt="2021-10-04T04:40:17.196" v="2723" actId="6549"/>
        <pc:sldMkLst>
          <pc:docMk/>
          <pc:sldMk cId="1575140219" sldId="263"/>
        </pc:sldMkLst>
        <pc:spChg chg="mod">
          <ac:chgData name="Judith Jauregui" userId="456f650431c94a62" providerId="LiveId" clId="{CD0A262D-4EDD-4528-BBED-72E018AD2738}" dt="2021-10-04T04:40:17.196" v="2723" actId="6549"/>
          <ac:spMkLst>
            <pc:docMk/>
            <pc:sldMk cId="1575140219" sldId="263"/>
            <ac:spMk id="6" creationId="{00000000-0000-0000-0000-000000000000}"/>
          </ac:spMkLst>
        </pc:spChg>
        <pc:spChg chg="mod">
          <ac:chgData name="Judith Jauregui" userId="456f650431c94a62" providerId="LiveId" clId="{CD0A262D-4EDD-4528-BBED-72E018AD2738}" dt="2021-10-03T23:00:02.593" v="365" actId="20577"/>
          <ac:spMkLst>
            <pc:docMk/>
            <pc:sldMk cId="1575140219" sldId="263"/>
            <ac:spMk id="9" creationId="{00000000-0000-0000-0000-000000000000}"/>
          </ac:spMkLst>
        </pc:spChg>
        <pc:picChg chg="add mod">
          <ac:chgData name="Judith Jauregui" userId="456f650431c94a62" providerId="LiveId" clId="{CD0A262D-4EDD-4528-BBED-72E018AD2738}" dt="2021-10-03T23:02:29.813" v="375" actId="14100"/>
          <ac:picMkLst>
            <pc:docMk/>
            <pc:sldMk cId="1575140219" sldId="263"/>
            <ac:picMk id="7" creationId="{358EA082-5565-4CDB-BA8B-9176C7E1E4B4}"/>
          </ac:picMkLst>
        </pc:picChg>
        <pc:picChg chg="del">
          <ac:chgData name="Judith Jauregui" userId="456f650431c94a62" providerId="LiveId" clId="{CD0A262D-4EDD-4528-BBED-72E018AD2738}" dt="2021-10-03T23:01:48.988" v="366" actId="478"/>
          <ac:picMkLst>
            <pc:docMk/>
            <pc:sldMk cId="1575140219" sldId="263"/>
            <ac:picMk id="8" creationId="{00000000-0000-0000-0000-000000000000}"/>
          </ac:picMkLst>
        </pc:picChg>
      </pc:sldChg>
      <pc:sldChg chg="addSp delSp modSp add mod">
        <pc:chgData name="Judith Jauregui" userId="456f650431c94a62" providerId="LiveId" clId="{CD0A262D-4EDD-4528-BBED-72E018AD2738}" dt="2021-10-04T04:08:51.094" v="2391" actId="14100"/>
        <pc:sldMkLst>
          <pc:docMk/>
          <pc:sldMk cId="747238373" sldId="264"/>
        </pc:sldMkLst>
        <pc:spChg chg="mod">
          <ac:chgData name="Judith Jauregui" userId="456f650431c94a62" providerId="LiveId" clId="{CD0A262D-4EDD-4528-BBED-72E018AD2738}" dt="2021-10-04T04:08:40.084" v="2387" actId="6549"/>
          <ac:spMkLst>
            <pc:docMk/>
            <pc:sldMk cId="747238373" sldId="264"/>
            <ac:spMk id="6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2:34:29.344" v="628" actId="20577"/>
          <ac:spMkLst>
            <pc:docMk/>
            <pc:sldMk cId="747238373" sldId="264"/>
            <ac:spMk id="9" creationId="{00000000-0000-0000-0000-000000000000}"/>
          </ac:spMkLst>
        </pc:spChg>
        <pc:picChg chg="add mod">
          <ac:chgData name="Judith Jauregui" userId="456f650431c94a62" providerId="LiveId" clId="{CD0A262D-4EDD-4528-BBED-72E018AD2738}" dt="2021-10-04T04:08:51.094" v="2391" actId="14100"/>
          <ac:picMkLst>
            <pc:docMk/>
            <pc:sldMk cId="747238373" sldId="264"/>
            <ac:picMk id="7" creationId="{CCA1035C-C77F-46C5-A69D-36984C521F3D}"/>
          </ac:picMkLst>
        </pc:picChg>
        <pc:picChg chg="del">
          <ac:chgData name="Judith Jauregui" userId="456f650431c94a62" providerId="LiveId" clId="{CD0A262D-4EDD-4528-BBED-72E018AD2738}" dt="2021-10-04T02:33:44.966" v="510" actId="478"/>
          <ac:picMkLst>
            <pc:docMk/>
            <pc:sldMk cId="747238373" sldId="264"/>
            <ac:picMk id="8" creationId="{00000000-0000-0000-0000-000000000000}"/>
          </ac:picMkLst>
        </pc:picChg>
      </pc:sldChg>
      <pc:sldChg chg="addSp delSp modSp add mod">
        <pc:chgData name="Judith Jauregui" userId="456f650431c94a62" providerId="LiveId" clId="{CD0A262D-4EDD-4528-BBED-72E018AD2738}" dt="2021-10-04T04:07:06.585" v="2385" actId="1076"/>
        <pc:sldMkLst>
          <pc:docMk/>
          <pc:sldMk cId="984408308" sldId="265"/>
        </pc:sldMkLst>
        <pc:spChg chg="mod">
          <ac:chgData name="Judith Jauregui" userId="456f650431c94a62" providerId="LiveId" clId="{CD0A262D-4EDD-4528-BBED-72E018AD2738}" dt="2021-10-04T02:35:09.430" v="704" actId="20577"/>
          <ac:spMkLst>
            <pc:docMk/>
            <pc:sldMk cId="984408308" sldId="265"/>
            <ac:spMk id="3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2:58:34.936" v="1750" actId="6549"/>
          <ac:spMkLst>
            <pc:docMk/>
            <pc:sldMk cId="984408308" sldId="265"/>
            <ac:spMk id="6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2:42:33.015" v="1304" actId="20577"/>
          <ac:spMkLst>
            <pc:docMk/>
            <pc:sldMk cId="984408308" sldId="265"/>
            <ac:spMk id="9" creationId="{00000000-0000-0000-0000-000000000000}"/>
          </ac:spMkLst>
        </pc:spChg>
        <pc:picChg chg="del">
          <ac:chgData name="Judith Jauregui" userId="456f650431c94a62" providerId="LiveId" clId="{CD0A262D-4EDD-4528-BBED-72E018AD2738}" dt="2021-10-04T02:47:44.670" v="1690" actId="478"/>
          <ac:picMkLst>
            <pc:docMk/>
            <pc:sldMk cId="984408308" sldId="265"/>
            <ac:picMk id="8" creationId="{00000000-0000-0000-0000-000000000000}"/>
          </ac:picMkLst>
        </pc:picChg>
        <pc:picChg chg="add mod">
          <ac:chgData name="Judith Jauregui" userId="456f650431c94a62" providerId="LiveId" clId="{CD0A262D-4EDD-4528-BBED-72E018AD2738}" dt="2021-10-04T04:07:04.871" v="2384" actId="1076"/>
          <ac:picMkLst>
            <pc:docMk/>
            <pc:sldMk cId="984408308" sldId="265"/>
            <ac:picMk id="11" creationId="{296FDDB1-14DC-46FA-970C-16CED6556AD3}"/>
          </ac:picMkLst>
        </pc:picChg>
        <pc:picChg chg="add mod">
          <ac:chgData name="Judith Jauregui" userId="456f650431c94a62" providerId="LiveId" clId="{CD0A262D-4EDD-4528-BBED-72E018AD2738}" dt="2021-10-04T04:06:42.568" v="2376" actId="1076"/>
          <ac:picMkLst>
            <pc:docMk/>
            <pc:sldMk cId="984408308" sldId="265"/>
            <ac:picMk id="12" creationId="{DEC7F086-CD43-4991-A825-83F4DBEEB15B}"/>
          </ac:picMkLst>
        </pc:picChg>
        <pc:picChg chg="add mod">
          <ac:chgData name="Judith Jauregui" userId="456f650431c94a62" providerId="LiveId" clId="{CD0A262D-4EDD-4528-BBED-72E018AD2738}" dt="2021-10-04T04:07:02.162" v="2383" actId="1076"/>
          <ac:picMkLst>
            <pc:docMk/>
            <pc:sldMk cId="984408308" sldId="265"/>
            <ac:picMk id="1026" creationId="{8D5D938A-72C6-4C09-98C3-786CDE2F9EA2}"/>
          </ac:picMkLst>
        </pc:picChg>
        <pc:picChg chg="add del mod">
          <ac:chgData name="Judith Jauregui" userId="456f650431c94a62" providerId="LiveId" clId="{CD0A262D-4EDD-4528-BBED-72E018AD2738}" dt="2021-10-04T02:49:08.556" v="1708" actId="478"/>
          <ac:picMkLst>
            <pc:docMk/>
            <pc:sldMk cId="984408308" sldId="265"/>
            <ac:picMk id="1028" creationId="{DE6628D6-2C72-41C8-9800-CE593225EA34}"/>
          </ac:picMkLst>
        </pc:picChg>
        <pc:picChg chg="add del mod">
          <ac:chgData name="Judith Jauregui" userId="456f650431c94a62" providerId="LiveId" clId="{CD0A262D-4EDD-4528-BBED-72E018AD2738}" dt="2021-10-04T03:15:08.142" v="2274" actId="21"/>
          <ac:picMkLst>
            <pc:docMk/>
            <pc:sldMk cId="984408308" sldId="265"/>
            <ac:picMk id="1030" creationId="{0D83EF68-280F-4049-83E1-018CD427AA56}"/>
          </ac:picMkLst>
        </pc:picChg>
        <pc:picChg chg="add mod">
          <ac:chgData name="Judith Jauregui" userId="456f650431c94a62" providerId="LiveId" clId="{CD0A262D-4EDD-4528-BBED-72E018AD2738}" dt="2021-10-04T04:07:06.585" v="2385" actId="1076"/>
          <ac:picMkLst>
            <pc:docMk/>
            <pc:sldMk cId="984408308" sldId="265"/>
            <ac:picMk id="1032" creationId="{5C6587B1-1435-4C89-80B8-FCC78B43CAB7}"/>
          </ac:picMkLst>
        </pc:picChg>
      </pc:sldChg>
      <pc:sldChg chg="delSp modSp add mod ord">
        <pc:chgData name="Judith Jauregui" userId="456f650431c94a62" providerId="LiveId" clId="{CD0A262D-4EDD-4528-BBED-72E018AD2738}" dt="2021-10-04T02:41:44.175" v="1291" actId="478"/>
        <pc:sldMkLst>
          <pc:docMk/>
          <pc:sldMk cId="1815115068" sldId="266"/>
        </pc:sldMkLst>
        <pc:spChg chg="mod">
          <ac:chgData name="Judith Jauregui" userId="456f650431c94a62" providerId="LiveId" clId="{CD0A262D-4EDD-4528-BBED-72E018AD2738}" dt="2021-10-04T02:37:21.476" v="814" actId="20577"/>
          <ac:spMkLst>
            <pc:docMk/>
            <pc:sldMk cId="1815115068" sldId="266"/>
            <ac:spMk id="3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2:41:37.117" v="1290" actId="1076"/>
          <ac:spMkLst>
            <pc:docMk/>
            <pc:sldMk cId="1815115068" sldId="266"/>
            <ac:spMk id="6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2:39:28.061" v="1008" actId="20577"/>
          <ac:spMkLst>
            <pc:docMk/>
            <pc:sldMk cId="1815115068" sldId="266"/>
            <ac:spMk id="9" creationId="{00000000-0000-0000-0000-000000000000}"/>
          </ac:spMkLst>
        </pc:spChg>
        <pc:picChg chg="del mod">
          <ac:chgData name="Judith Jauregui" userId="456f650431c94a62" providerId="LiveId" clId="{CD0A262D-4EDD-4528-BBED-72E018AD2738}" dt="2021-10-04T02:41:44.175" v="1291" actId="478"/>
          <ac:picMkLst>
            <pc:docMk/>
            <pc:sldMk cId="1815115068" sldId="266"/>
            <ac:picMk id="8" creationId="{00000000-0000-0000-0000-000000000000}"/>
          </ac:picMkLst>
        </pc:picChg>
      </pc:sldChg>
      <pc:sldChg chg="add del">
        <pc:chgData name="Judith Jauregui" userId="456f650431c94a62" providerId="LiveId" clId="{CD0A262D-4EDD-4528-BBED-72E018AD2738}" dt="2021-10-04T04:07:43.817" v="2386" actId="2696"/>
        <pc:sldMkLst>
          <pc:docMk/>
          <pc:sldMk cId="3530038020" sldId="267"/>
        </pc:sldMkLst>
      </pc:sldChg>
      <pc:sldChg chg="addSp delSp modSp add mod">
        <pc:chgData name="Judith Jauregui" userId="456f650431c94a62" providerId="LiveId" clId="{CD0A262D-4EDD-4528-BBED-72E018AD2738}" dt="2021-10-04T03:31:10.540" v="2343" actId="1076"/>
        <pc:sldMkLst>
          <pc:docMk/>
          <pc:sldMk cId="1214284711" sldId="268"/>
        </pc:sldMkLst>
        <pc:spChg chg="mod">
          <ac:chgData name="Judith Jauregui" userId="456f650431c94a62" providerId="LiveId" clId="{CD0A262D-4EDD-4528-BBED-72E018AD2738}" dt="2021-10-04T03:19:24.458" v="2282" actId="1076"/>
          <ac:spMkLst>
            <pc:docMk/>
            <pc:sldMk cId="1214284711" sldId="268"/>
            <ac:spMk id="6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2:45:07.608" v="1579" actId="20577"/>
          <ac:spMkLst>
            <pc:docMk/>
            <pc:sldMk cId="1214284711" sldId="268"/>
            <ac:spMk id="9" creationId="{00000000-0000-0000-0000-000000000000}"/>
          </ac:spMkLst>
        </pc:spChg>
        <pc:picChg chg="del">
          <ac:chgData name="Judith Jauregui" userId="456f650431c94a62" providerId="LiveId" clId="{CD0A262D-4EDD-4528-BBED-72E018AD2738}" dt="2021-10-04T03:19:14.174" v="2275" actId="478"/>
          <ac:picMkLst>
            <pc:docMk/>
            <pc:sldMk cId="1214284711" sldId="268"/>
            <ac:picMk id="8" creationId="{00000000-0000-0000-0000-000000000000}"/>
          </ac:picMkLst>
        </pc:picChg>
        <pc:picChg chg="add del mod">
          <ac:chgData name="Judith Jauregui" userId="456f650431c94a62" providerId="LiveId" clId="{CD0A262D-4EDD-4528-BBED-72E018AD2738}" dt="2021-10-04T03:19:25.097" v="2283"/>
          <ac:picMkLst>
            <pc:docMk/>
            <pc:sldMk cId="1214284711" sldId="268"/>
            <ac:picMk id="4098" creationId="{8E5C885D-6371-444D-9D47-D84B5C09E00D}"/>
          </ac:picMkLst>
        </pc:picChg>
        <pc:picChg chg="add mod">
          <ac:chgData name="Judith Jauregui" userId="456f650431c94a62" providerId="LiveId" clId="{CD0A262D-4EDD-4528-BBED-72E018AD2738}" dt="2021-10-04T03:31:10.540" v="2343" actId="1076"/>
          <ac:picMkLst>
            <pc:docMk/>
            <pc:sldMk cId="1214284711" sldId="268"/>
            <ac:picMk id="4100" creationId="{56BBABBB-7070-4726-9217-B02F700BD330}"/>
          </ac:picMkLst>
        </pc:picChg>
        <pc:picChg chg="add del mod">
          <ac:chgData name="Judith Jauregui" userId="456f650431c94a62" providerId="LiveId" clId="{CD0A262D-4EDD-4528-BBED-72E018AD2738}" dt="2021-10-04T03:23:14.063" v="2304" actId="478"/>
          <ac:picMkLst>
            <pc:docMk/>
            <pc:sldMk cId="1214284711" sldId="268"/>
            <ac:picMk id="4102" creationId="{7280AE58-D3E3-4F0E-A3E2-DB13AB8AF7B1}"/>
          </ac:picMkLst>
        </pc:picChg>
        <pc:picChg chg="add del mod">
          <ac:chgData name="Judith Jauregui" userId="456f650431c94a62" providerId="LiveId" clId="{CD0A262D-4EDD-4528-BBED-72E018AD2738}" dt="2021-10-04T03:22:54.364" v="2302"/>
          <ac:picMkLst>
            <pc:docMk/>
            <pc:sldMk cId="1214284711" sldId="268"/>
            <ac:picMk id="4104" creationId="{27D7EE34-47B5-4F5E-8DE2-14A196151F18}"/>
          </ac:picMkLst>
        </pc:picChg>
        <pc:picChg chg="add mod">
          <ac:chgData name="Judith Jauregui" userId="456f650431c94a62" providerId="LiveId" clId="{CD0A262D-4EDD-4528-BBED-72E018AD2738}" dt="2021-10-04T03:23:30.300" v="2312" actId="1076"/>
          <ac:picMkLst>
            <pc:docMk/>
            <pc:sldMk cId="1214284711" sldId="268"/>
            <ac:picMk id="4106" creationId="{F9983560-8CC0-4362-BD6B-6705922ADA7E}"/>
          </ac:picMkLst>
        </pc:picChg>
        <pc:picChg chg="add mod">
          <ac:chgData name="Judith Jauregui" userId="456f650431c94a62" providerId="LiveId" clId="{CD0A262D-4EDD-4528-BBED-72E018AD2738}" dt="2021-10-04T03:31:01.249" v="2339" actId="1076"/>
          <ac:picMkLst>
            <pc:docMk/>
            <pc:sldMk cId="1214284711" sldId="268"/>
            <ac:picMk id="4108" creationId="{19691E02-F675-4733-A979-9F1F1E7C3AEF}"/>
          </ac:picMkLst>
        </pc:picChg>
        <pc:picChg chg="add mod">
          <ac:chgData name="Judith Jauregui" userId="456f650431c94a62" providerId="LiveId" clId="{CD0A262D-4EDD-4528-BBED-72E018AD2738}" dt="2021-10-04T03:31:02.988" v="2340" actId="1076"/>
          <ac:picMkLst>
            <pc:docMk/>
            <pc:sldMk cId="1214284711" sldId="268"/>
            <ac:picMk id="4110" creationId="{906F72E0-53D5-49E6-9508-38C535AAB68F}"/>
          </ac:picMkLst>
        </pc:picChg>
        <pc:picChg chg="add mod">
          <ac:chgData name="Judith Jauregui" userId="456f650431c94a62" providerId="LiveId" clId="{CD0A262D-4EDD-4528-BBED-72E018AD2738}" dt="2021-10-04T03:31:07.814" v="2342" actId="14100"/>
          <ac:picMkLst>
            <pc:docMk/>
            <pc:sldMk cId="1214284711" sldId="268"/>
            <ac:picMk id="4112" creationId="{2774A9AB-E95F-474E-8F6B-D33C824557E9}"/>
          </ac:picMkLst>
        </pc:picChg>
      </pc:sldChg>
      <pc:sldChg chg="addSp delSp modSp add mod">
        <pc:chgData name="Judith Jauregui" userId="456f650431c94a62" providerId="LiveId" clId="{CD0A262D-4EDD-4528-BBED-72E018AD2738}" dt="2021-10-04T03:14:39.737" v="2273" actId="14100"/>
        <pc:sldMkLst>
          <pc:docMk/>
          <pc:sldMk cId="4260536629" sldId="269"/>
        </pc:sldMkLst>
        <pc:spChg chg="add">
          <ac:chgData name="Judith Jauregui" userId="456f650431c94a62" providerId="LiveId" clId="{CD0A262D-4EDD-4528-BBED-72E018AD2738}" dt="2021-10-04T03:12:14.148" v="2262"/>
          <ac:spMkLst>
            <pc:docMk/>
            <pc:sldMk cId="4260536629" sldId="269"/>
            <ac:spMk id="2" creationId="{8E490632-3922-4B4B-B597-5E0B52B92A88}"/>
          </ac:spMkLst>
        </pc:spChg>
        <pc:spChg chg="mod">
          <ac:chgData name="Judith Jauregui" userId="456f650431c94a62" providerId="LiveId" clId="{CD0A262D-4EDD-4528-BBED-72E018AD2738}" dt="2021-10-04T03:08:36.534" v="2241" actId="14100"/>
          <ac:spMkLst>
            <pc:docMk/>
            <pc:sldMk cId="4260536629" sldId="269"/>
            <ac:spMk id="6" creationId="{00000000-0000-0000-0000-000000000000}"/>
          </ac:spMkLst>
        </pc:spChg>
        <pc:spChg chg="mod">
          <ac:chgData name="Judith Jauregui" userId="456f650431c94a62" providerId="LiveId" clId="{CD0A262D-4EDD-4528-BBED-72E018AD2738}" dt="2021-10-04T03:04:03.202" v="1959" actId="20577"/>
          <ac:spMkLst>
            <pc:docMk/>
            <pc:sldMk cId="4260536629" sldId="269"/>
            <ac:spMk id="9" creationId="{00000000-0000-0000-0000-000000000000}"/>
          </ac:spMkLst>
        </pc:spChg>
        <pc:picChg chg="del">
          <ac:chgData name="Judith Jauregui" userId="456f650431c94a62" providerId="LiveId" clId="{CD0A262D-4EDD-4528-BBED-72E018AD2738}" dt="2021-10-04T02:58:23.548" v="1747" actId="478"/>
          <ac:picMkLst>
            <pc:docMk/>
            <pc:sldMk cId="4260536629" sldId="269"/>
            <ac:picMk id="11" creationId="{296FDDB1-14DC-46FA-970C-16CED6556AD3}"/>
          </ac:picMkLst>
        </pc:picChg>
        <pc:picChg chg="add mod">
          <ac:chgData name="Judith Jauregui" userId="456f650431c94a62" providerId="LiveId" clId="{CD0A262D-4EDD-4528-BBED-72E018AD2738}" dt="2021-10-04T03:14:39.737" v="2273" actId="14100"/>
          <ac:picMkLst>
            <pc:docMk/>
            <pc:sldMk cId="4260536629" sldId="269"/>
            <ac:picMk id="12" creationId="{94FAB570-1A0B-4B48-9F55-6C5185C1D5EA}"/>
          </ac:picMkLst>
        </pc:picChg>
        <pc:picChg chg="add mod">
          <ac:chgData name="Judith Jauregui" userId="456f650431c94a62" providerId="LiveId" clId="{CD0A262D-4EDD-4528-BBED-72E018AD2738}" dt="2021-10-04T03:09:45.677" v="2252" actId="1076"/>
          <ac:picMkLst>
            <pc:docMk/>
            <pc:sldMk cId="4260536629" sldId="269"/>
            <ac:picMk id="13" creationId="{83C3B565-EA3A-4C53-8D1A-7ED45C6A80FE}"/>
          </ac:picMkLst>
        </pc:picChg>
        <pc:picChg chg="add mod">
          <ac:chgData name="Judith Jauregui" userId="456f650431c94a62" providerId="LiveId" clId="{CD0A262D-4EDD-4528-BBED-72E018AD2738}" dt="2021-10-04T03:14:31.391" v="2272" actId="1076"/>
          <ac:picMkLst>
            <pc:docMk/>
            <pc:sldMk cId="4260536629" sldId="269"/>
            <ac:picMk id="14" creationId="{00000000-0008-0000-0000-000003000000}"/>
          </ac:picMkLst>
        </pc:picChg>
        <pc:picChg chg="add mod">
          <ac:chgData name="Judith Jauregui" userId="456f650431c94a62" providerId="LiveId" clId="{CD0A262D-4EDD-4528-BBED-72E018AD2738}" dt="2021-10-04T03:14:25.978" v="2270" actId="1076"/>
          <ac:picMkLst>
            <pc:docMk/>
            <pc:sldMk cId="4260536629" sldId="269"/>
            <ac:picMk id="15" creationId="{E6BCB1BC-B9C3-4C91-9F72-5C1A760EA6A3}"/>
          </ac:picMkLst>
        </pc:picChg>
        <pc:picChg chg="del">
          <ac:chgData name="Judith Jauregui" userId="456f650431c94a62" providerId="LiveId" clId="{CD0A262D-4EDD-4528-BBED-72E018AD2738}" dt="2021-10-04T02:58:21.737" v="1745" actId="478"/>
          <ac:picMkLst>
            <pc:docMk/>
            <pc:sldMk cId="4260536629" sldId="269"/>
            <ac:picMk id="1026" creationId="{8D5D938A-72C6-4C09-98C3-786CDE2F9EA2}"/>
          </ac:picMkLst>
        </pc:picChg>
        <pc:picChg chg="del">
          <ac:chgData name="Judith Jauregui" userId="456f650431c94a62" providerId="LiveId" clId="{CD0A262D-4EDD-4528-BBED-72E018AD2738}" dt="2021-10-04T02:58:22.764" v="1746" actId="478"/>
          <ac:picMkLst>
            <pc:docMk/>
            <pc:sldMk cId="4260536629" sldId="269"/>
            <ac:picMk id="1030" creationId="{0D83EF68-280F-4049-83E1-018CD427AA56}"/>
          </ac:picMkLst>
        </pc:picChg>
        <pc:picChg chg="add del mod">
          <ac:chgData name="Judith Jauregui" userId="456f650431c94a62" providerId="LiveId" clId="{CD0A262D-4EDD-4528-BBED-72E018AD2738}" dt="2021-10-04T03:08:40.152" v="2243"/>
          <ac:picMkLst>
            <pc:docMk/>
            <pc:sldMk cId="4260536629" sldId="269"/>
            <ac:picMk id="3074" creationId="{764363E7-C2DD-4473-A0DC-0B0B1EC5B0FB}"/>
          </ac:picMkLst>
        </pc:picChg>
      </pc:sldChg>
      <pc:sldChg chg="addSp delSp modSp add mod">
        <pc:chgData name="Judith Jauregui" userId="456f650431c94a62" providerId="LiveId" clId="{CD0A262D-4EDD-4528-BBED-72E018AD2738}" dt="2021-10-04T04:36:02.648" v="2706" actId="14100"/>
        <pc:sldMkLst>
          <pc:docMk/>
          <pc:sldMk cId="1211465958" sldId="270"/>
        </pc:sldMkLst>
        <pc:spChg chg="mod">
          <ac:chgData name="Judith Jauregui" userId="456f650431c94a62" providerId="LiveId" clId="{CD0A262D-4EDD-4528-BBED-72E018AD2738}" dt="2021-10-04T04:35:51.801" v="2701" actId="1076"/>
          <ac:spMkLst>
            <pc:docMk/>
            <pc:sldMk cId="1211465958" sldId="270"/>
            <ac:spMk id="6" creationId="{00000000-0000-0000-0000-000000000000}"/>
          </ac:spMkLst>
        </pc:spChg>
        <pc:picChg chg="del">
          <ac:chgData name="Judith Jauregui" userId="456f650431c94a62" providerId="LiveId" clId="{CD0A262D-4EDD-4528-BBED-72E018AD2738}" dt="2021-10-04T04:33:43.895" v="2689" actId="478"/>
          <ac:picMkLst>
            <pc:docMk/>
            <pc:sldMk cId="1211465958" sldId="270"/>
            <ac:picMk id="11" creationId="{296FDDB1-14DC-46FA-970C-16CED6556AD3}"/>
          </ac:picMkLst>
        </pc:picChg>
        <pc:picChg chg="del">
          <ac:chgData name="Judith Jauregui" userId="456f650431c94a62" providerId="LiveId" clId="{CD0A262D-4EDD-4528-BBED-72E018AD2738}" dt="2021-10-04T04:33:41.393" v="2686" actId="478"/>
          <ac:picMkLst>
            <pc:docMk/>
            <pc:sldMk cId="1211465958" sldId="270"/>
            <ac:picMk id="12" creationId="{DEC7F086-CD43-4991-A825-83F4DBEEB15B}"/>
          </ac:picMkLst>
        </pc:picChg>
        <pc:picChg chg="add mod">
          <ac:chgData name="Judith Jauregui" userId="456f650431c94a62" providerId="LiveId" clId="{CD0A262D-4EDD-4528-BBED-72E018AD2738}" dt="2021-10-04T04:36:02.648" v="2706" actId="14100"/>
          <ac:picMkLst>
            <pc:docMk/>
            <pc:sldMk cId="1211465958" sldId="270"/>
            <ac:picMk id="13" creationId="{4573D9E0-4928-419C-9B2B-95444FC1CB7E}"/>
          </ac:picMkLst>
        </pc:picChg>
        <pc:picChg chg="del">
          <ac:chgData name="Judith Jauregui" userId="456f650431c94a62" providerId="LiveId" clId="{CD0A262D-4EDD-4528-BBED-72E018AD2738}" dt="2021-10-04T04:33:43.269" v="2688" actId="478"/>
          <ac:picMkLst>
            <pc:docMk/>
            <pc:sldMk cId="1211465958" sldId="270"/>
            <ac:picMk id="1026" creationId="{8D5D938A-72C6-4C09-98C3-786CDE2F9EA2}"/>
          </ac:picMkLst>
        </pc:picChg>
        <pc:picChg chg="del">
          <ac:chgData name="Judith Jauregui" userId="456f650431c94a62" providerId="LiveId" clId="{CD0A262D-4EDD-4528-BBED-72E018AD2738}" dt="2021-10-04T04:33:42.487" v="2687" actId="478"/>
          <ac:picMkLst>
            <pc:docMk/>
            <pc:sldMk cId="1211465958" sldId="270"/>
            <ac:picMk id="1032" creationId="{5C6587B1-1435-4C89-80B8-FCC78B43CAB7}"/>
          </ac:picMkLst>
        </pc:picChg>
      </pc:sldChg>
      <pc:sldChg chg="addSp delSp modSp add mod">
        <pc:chgData name="Judith Jauregui" userId="456f650431c94a62" providerId="LiveId" clId="{CD0A262D-4EDD-4528-BBED-72E018AD2738}" dt="2021-10-04T04:39:53.468" v="2722" actId="1076"/>
        <pc:sldMkLst>
          <pc:docMk/>
          <pc:sldMk cId="415971296" sldId="271"/>
        </pc:sldMkLst>
        <pc:spChg chg="mod">
          <ac:chgData name="Judith Jauregui" userId="456f650431c94a62" providerId="LiveId" clId="{CD0A262D-4EDD-4528-BBED-72E018AD2738}" dt="2021-10-04T04:39:12.604" v="2708" actId="6549"/>
          <ac:spMkLst>
            <pc:docMk/>
            <pc:sldMk cId="415971296" sldId="271"/>
            <ac:spMk id="6" creationId="{00000000-0000-0000-0000-000000000000}"/>
          </ac:spMkLst>
        </pc:spChg>
        <pc:picChg chg="add mod">
          <ac:chgData name="Judith Jauregui" userId="456f650431c94a62" providerId="LiveId" clId="{CD0A262D-4EDD-4528-BBED-72E018AD2738}" dt="2021-10-04T04:39:53.468" v="2722" actId="1076"/>
          <ac:picMkLst>
            <pc:docMk/>
            <pc:sldMk cId="415971296" sldId="271"/>
            <ac:picMk id="7" creationId="{9D1E06D0-CD81-45A7-A8E5-E9966C15E16C}"/>
          </ac:picMkLst>
        </pc:picChg>
        <pc:picChg chg="del mod">
          <ac:chgData name="Judith Jauregui" userId="456f650431c94a62" providerId="LiveId" clId="{CD0A262D-4EDD-4528-BBED-72E018AD2738}" dt="2021-10-04T04:39:13.918" v="2710" actId="478"/>
          <ac:picMkLst>
            <pc:docMk/>
            <pc:sldMk cId="415971296" sldId="271"/>
            <ac:picMk id="13" creationId="{4573D9E0-4928-419C-9B2B-95444FC1CB7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8AB09-603B-4A98-8A2A-CEED510290E2}" type="doc">
      <dgm:prSet loTypeId="urn:microsoft.com/office/officeart/2005/8/layout/chevron2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97695717-8C43-47B4-A59C-BC079C00205C}">
      <dgm:prSet phldrT="[Texto]"/>
      <dgm:spPr/>
      <dgm:t>
        <a:bodyPr/>
        <a:lstStyle/>
        <a:p>
          <a:r>
            <a:rPr lang="es-MX" dirty="0" smtClean="0"/>
            <a:t>1. Solicitud </a:t>
          </a:r>
          <a:endParaRPr lang="es-MX" dirty="0"/>
        </a:p>
      </dgm:t>
    </dgm:pt>
    <dgm:pt modelId="{CD432BD5-AB8C-4DC2-AC38-99F861DD09BD}" type="parTrans" cxnId="{5B4BF3C3-E351-48F3-8B97-01E4E0A2B508}">
      <dgm:prSet/>
      <dgm:spPr/>
      <dgm:t>
        <a:bodyPr/>
        <a:lstStyle/>
        <a:p>
          <a:endParaRPr lang="es-MX"/>
        </a:p>
      </dgm:t>
    </dgm:pt>
    <dgm:pt modelId="{75A2E226-86F6-41EE-AEB9-86D2CB6CC06E}" type="sibTrans" cxnId="{5B4BF3C3-E351-48F3-8B97-01E4E0A2B508}">
      <dgm:prSet/>
      <dgm:spPr/>
      <dgm:t>
        <a:bodyPr/>
        <a:lstStyle/>
        <a:p>
          <a:endParaRPr lang="es-MX"/>
        </a:p>
      </dgm:t>
    </dgm:pt>
    <dgm:pt modelId="{CEAFB517-97F3-4CA1-9E22-393B78834E60}">
      <dgm:prSet phldrT="[Texto]"/>
      <dgm:spPr/>
      <dgm:t>
        <a:bodyPr/>
        <a:lstStyle/>
        <a:p>
          <a:r>
            <a:rPr lang="es-MX" dirty="0" smtClean="0"/>
            <a:t>Dirigida a la Directora General de Inocuidad Agroalimentaria, Acuícola y Pesquera.</a:t>
          </a:r>
          <a:endParaRPr lang="es-MX" dirty="0"/>
        </a:p>
      </dgm:t>
    </dgm:pt>
    <dgm:pt modelId="{346FC839-351A-4FAF-9ACF-7CE958C504A2}" type="parTrans" cxnId="{5CE372F2-8B6C-41CB-9314-A98C83BDF253}">
      <dgm:prSet/>
      <dgm:spPr/>
      <dgm:t>
        <a:bodyPr/>
        <a:lstStyle/>
        <a:p>
          <a:endParaRPr lang="es-MX"/>
        </a:p>
      </dgm:t>
    </dgm:pt>
    <dgm:pt modelId="{0FAE4F46-6CC8-462D-90A1-8993DAEC2CFD}" type="sibTrans" cxnId="{5CE372F2-8B6C-41CB-9314-A98C83BDF253}">
      <dgm:prSet/>
      <dgm:spPr/>
      <dgm:t>
        <a:bodyPr/>
        <a:lstStyle/>
        <a:p>
          <a:endParaRPr lang="es-MX"/>
        </a:p>
      </dgm:t>
    </dgm:pt>
    <dgm:pt modelId="{5D7CFD8F-E90A-4FD0-8976-23014A63FF53}">
      <dgm:prSet phldrT="[Texto]"/>
      <dgm:spPr/>
      <dgm:t>
        <a:bodyPr/>
        <a:lstStyle/>
        <a:p>
          <a:r>
            <a:rPr lang="es-MX" dirty="0" smtClean="0"/>
            <a:t>Mencionar especies y procesos que son de interés exportar, considerando </a:t>
          </a:r>
          <a:r>
            <a:rPr lang="es-MX" b="1" dirty="0" smtClean="0"/>
            <a:t>Código de Actividad Funcional. </a:t>
          </a:r>
          <a:endParaRPr lang="es-MX" b="1" dirty="0"/>
        </a:p>
      </dgm:t>
    </dgm:pt>
    <dgm:pt modelId="{B58AC398-F5B2-41C9-9A0D-EB61BBBC431A}" type="parTrans" cxnId="{D6EFFBD7-24EA-494C-A049-396231DA9CB5}">
      <dgm:prSet/>
      <dgm:spPr/>
      <dgm:t>
        <a:bodyPr/>
        <a:lstStyle/>
        <a:p>
          <a:endParaRPr lang="es-MX"/>
        </a:p>
      </dgm:t>
    </dgm:pt>
    <dgm:pt modelId="{EB7D08E3-07CE-4E4F-AC9F-16FB6E6852C9}" type="sibTrans" cxnId="{D6EFFBD7-24EA-494C-A049-396231DA9CB5}">
      <dgm:prSet/>
      <dgm:spPr/>
      <dgm:t>
        <a:bodyPr/>
        <a:lstStyle/>
        <a:p>
          <a:endParaRPr lang="es-MX"/>
        </a:p>
      </dgm:t>
    </dgm:pt>
    <dgm:pt modelId="{93E1753C-D521-40CC-8253-2FD2A3B7F931}">
      <dgm:prSet phldrT="[Texto]"/>
      <dgm:spPr/>
      <dgm:t>
        <a:bodyPr/>
        <a:lstStyle/>
        <a:p>
          <a:r>
            <a:rPr lang="es-MX" dirty="0" smtClean="0"/>
            <a:t>Firmado por representante o apoderado legal del establecimiento TIF.</a:t>
          </a:r>
          <a:endParaRPr lang="es-MX" dirty="0"/>
        </a:p>
      </dgm:t>
    </dgm:pt>
    <dgm:pt modelId="{7D251FDC-D7F0-414B-AE08-CDBABB865E15}" type="sibTrans" cxnId="{7E59A8EE-28DC-4192-8127-45AEEA301F1C}">
      <dgm:prSet/>
      <dgm:spPr/>
      <dgm:t>
        <a:bodyPr/>
        <a:lstStyle/>
        <a:p>
          <a:endParaRPr lang="es-MX"/>
        </a:p>
      </dgm:t>
    </dgm:pt>
    <dgm:pt modelId="{BC321A80-192C-47F5-B3A8-6234580E7571}" type="parTrans" cxnId="{7E59A8EE-28DC-4192-8127-45AEEA301F1C}">
      <dgm:prSet/>
      <dgm:spPr/>
      <dgm:t>
        <a:bodyPr/>
        <a:lstStyle/>
        <a:p>
          <a:endParaRPr lang="es-MX"/>
        </a:p>
      </dgm:t>
    </dgm:pt>
    <dgm:pt modelId="{BCBDA9CD-DD74-4063-9F95-13B795679476}">
      <dgm:prSet phldrT="[Texto]"/>
      <dgm:spPr/>
      <dgm:t>
        <a:bodyPr/>
        <a:lstStyle/>
        <a:p>
          <a:endParaRPr lang="es-MX" dirty="0"/>
        </a:p>
      </dgm:t>
    </dgm:pt>
    <dgm:pt modelId="{3CD4AF07-8F49-4D8D-9F35-202DF6A787FD}" type="parTrans" cxnId="{86C60C93-9164-415D-8423-BCD54BECF11D}">
      <dgm:prSet/>
      <dgm:spPr/>
      <dgm:t>
        <a:bodyPr/>
        <a:lstStyle/>
        <a:p>
          <a:endParaRPr lang="es-MX"/>
        </a:p>
      </dgm:t>
    </dgm:pt>
    <dgm:pt modelId="{36A7F7FC-D1FD-4B2B-A9FF-03337B764AB4}" type="sibTrans" cxnId="{86C60C93-9164-415D-8423-BCD54BECF11D}">
      <dgm:prSet/>
      <dgm:spPr/>
      <dgm:t>
        <a:bodyPr/>
        <a:lstStyle/>
        <a:p>
          <a:endParaRPr lang="es-MX"/>
        </a:p>
      </dgm:t>
    </dgm:pt>
    <dgm:pt modelId="{40E1E577-7640-4F53-97DC-36C4DAEF01F3}">
      <dgm:prSet phldrT="[Texto]"/>
      <dgm:spPr/>
      <dgm:t>
        <a:bodyPr/>
        <a:lstStyle/>
        <a:p>
          <a:endParaRPr lang="es-MX" b="1" dirty="0"/>
        </a:p>
      </dgm:t>
    </dgm:pt>
    <dgm:pt modelId="{566CE41F-FF32-4C7D-81EB-23E385391B6F}" type="parTrans" cxnId="{9EF52502-AFB6-497B-B6EF-AD4EC04017BE}">
      <dgm:prSet/>
      <dgm:spPr/>
      <dgm:t>
        <a:bodyPr/>
        <a:lstStyle/>
        <a:p>
          <a:endParaRPr lang="es-MX"/>
        </a:p>
      </dgm:t>
    </dgm:pt>
    <dgm:pt modelId="{6DB9FEB8-8B9A-4611-AE67-B26B545C3D6E}" type="sibTrans" cxnId="{9EF52502-AFB6-497B-B6EF-AD4EC04017BE}">
      <dgm:prSet/>
      <dgm:spPr/>
      <dgm:t>
        <a:bodyPr/>
        <a:lstStyle/>
        <a:p>
          <a:endParaRPr lang="es-MX"/>
        </a:p>
      </dgm:t>
    </dgm:pt>
    <dgm:pt modelId="{C8FAAB34-F32A-484D-A161-1F316403F50B}" type="pres">
      <dgm:prSet presAssocID="{C8C8AB09-603B-4A98-8A2A-CEED510290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063DDC0-A4AF-47C3-8193-0D439A9275F8}" type="pres">
      <dgm:prSet presAssocID="{97695717-8C43-47B4-A59C-BC079C00205C}" presName="composite" presStyleCnt="0"/>
      <dgm:spPr/>
      <dgm:t>
        <a:bodyPr/>
        <a:lstStyle/>
        <a:p>
          <a:endParaRPr lang="es-MX"/>
        </a:p>
      </dgm:t>
    </dgm:pt>
    <dgm:pt modelId="{02A4B5E1-1BCC-4D89-93D6-565039AFAE00}" type="pres">
      <dgm:prSet presAssocID="{97695717-8C43-47B4-A59C-BC079C00205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30B828-35DA-4F78-949D-7A27D2217669}" type="pres">
      <dgm:prSet presAssocID="{97695717-8C43-47B4-A59C-BC079C00205C}" presName="descendantText" presStyleLbl="alignAcc1" presStyleIdx="0" presStyleCnt="1" custScaleY="1801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B676586-376E-482F-8C22-A79A5B4A32B2}" type="presOf" srcId="{5D7CFD8F-E90A-4FD0-8976-23014A63FF53}" destId="{9430B828-35DA-4F78-949D-7A27D2217669}" srcOrd="0" destOrd="2" presId="urn:microsoft.com/office/officeart/2005/8/layout/chevron2"/>
    <dgm:cxn modelId="{84476041-DBB7-4600-ACAA-04D0C9F86879}" type="presOf" srcId="{BCBDA9CD-DD74-4063-9F95-13B795679476}" destId="{9430B828-35DA-4F78-949D-7A27D2217669}" srcOrd="0" destOrd="1" presId="urn:microsoft.com/office/officeart/2005/8/layout/chevron2"/>
    <dgm:cxn modelId="{076F40D9-29D9-47F2-828E-4186ED7B85FF}" type="presOf" srcId="{93E1753C-D521-40CC-8253-2FD2A3B7F931}" destId="{9430B828-35DA-4F78-949D-7A27D2217669}" srcOrd="0" destOrd="4" presId="urn:microsoft.com/office/officeart/2005/8/layout/chevron2"/>
    <dgm:cxn modelId="{5B4BF3C3-E351-48F3-8B97-01E4E0A2B508}" srcId="{C8C8AB09-603B-4A98-8A2A-CEED510290E2}" destId="{97695717-8C43-47B4-A59C-BC079C00205C}" srcOrd="0" destOrd="0" parTransId="{CD432BD5-AB8C-4DC2-AC38-99F861DD09BD}" sibTransId="{75A2E226-86F6-41EE-AEB9-86D2CB6CC06E}"/>
    <dgm:cxn modelId="{5CE372F2-8B6C-41CB-9314-A98C83BDF253}" srcId="{97695717-8C43-47B4-A59C-BC079C00205C}" destId="{CEAFB517-97F3-4CA1-9E22-393B78834E60}" srcOrd="0" destOrd="0" parTransId="{346FC839-351A-4FAF-9ACF-7CE958C504A2}" sibTransId="{0FAE4F46-6CC8-462D-90A1-8993DAEC2CFD}"/>
    <dgm:cxn modelId="{86C60C93-9164-415D-8423-BCD54BECF11D}" srcId="{97695717-8C43-47B4-A59C-BC079C00205C}" destId="{BCBDA9CD-DD74-4063-9F95-13B795679476}" srcOrd="1" destOrd="0" parTransId="{3CD4AF07-8F49-4D8D-9F35-202DF6A787FD}" sibTransId="{36A7F7FC-D1FD-4B2B-A9FF-03337B764AB4}"/>
    <dgm:cxn modelId="{153453BC-7AAF-4A85-A9B7-CE1623A1D54C}" type="presOf" srcId="{C8C8AB09-603B-4A98-8A2A-CEED510290E2}" destId="{C8FAAB34-F32A-484D-A161-1F316403F50B}" srcOrd="0" destOrd="0" presId="urn:microsoft.com/office/officeart/2005/8/layout/chevron2"/>
    <dgm:cxn modelId="{7E59A8EE-28DC-4192-8127-45AEEA301F1C}" srcId="{97695717-8C43-47B4-A59C-BC079C00205C}" destId="{93E1753C-D521-40CC-8253-2FD2A3B7F931}" srcOrd="4" destOrd="0" parTransId="{BC321A80-192C-47F5-B3A8-6234580E7571}" sibTransId="{7D251FDC-D7F0-414B-AE08-CDBABB865E15}"/>
    <dgm:cxn modelId="{5AE80EE8-A29D-4572-AAC8-1DF0F43B62AD}" type="presOf" srcId="{40E1E577-7640-4F53-97DC-36C4DAEF01F3}" destId="{9430B828-35DA-4F78-949D-7A27D2217669}" srcOrd="0" destOrd="3" presId="urn:microsoft.com/office/officeart/2005/8/layout/chevron2"/>
    <dgm:cxn modelId="{F68C58EC-4F9B-4014-909D-5ED36ED4FB00}" type="presOf" srcId="{CEAFB517-97F3-4CA1-9E22-393B78834E60}" destId="{9430B828-35DA-4F78-949D-7A27D2217669}" srcOrd="0" destOrd="0" presId="urn:microsoft.com/office/officeart/2005/8/layout/chevron2"/>
    <dgm:cxn modelId="{9EF52502-AFB6-497B-B6EF-AD4EC04017BE}" srcId="{97695717-8C43-47B4-A59C-BC079C00205C}" destId="{40E1E577-7640-4F53-97DC-36C4DAEF01F3}" srcOrd="3" destOrd="0" parTransId="{566CE41F-FF32-4C7D-81EB-23E385391B6F}" sibTransId="{6DB9FEB8-8B9A-4611-AE67-B26B545C3D6E}"/>
    <dgm:cxn modelId="{D6EFFBD7-24EA-494C-A049-396231DA9CB5}" srcId="{97695717-8C43-47B4-A59C-BC079C00205C}" destId="{5D7CFD8F-E90A-4FD0-8976-23014A63FF53}" srcOrd="2" destOrd="0" parTransId="{B58AC398-F5B2-41C9-9A0D-EB61BBBC431A}" sibTransId="{EB7D08E3-07CE-4E4F-AC9F-16FB6E6852C9}"/>
    <dgm:cxn modelId="{AEC41EE7-A74E-4FD7-B4FA-D30B65966158}" type="presOf" srcId="{97695717-8C43-47B4-A59C-BC079C00205C}" destId="{02A4B5E1-1BCC-4D89-93D6-565039AFAE00}" srcOrd="0" destOrd="0" presId="urn:microsoft.com/office/officeart/2005/8/layout/chevron2"/>
    <dgm:cxn modelId="{97A07FAF-CAB2-4389-A8D9-3B8289B6E1DA}" type="presParOf" srcId="{C8FAAB34-F32A-484D-A161-1F316403F50B}" destId="{1063DDC0-A4AF-47C3-8193-0D439A9275F8}" srcOrd="0" destOrd="0" presId="urn:microsoft.com/office/officeart/2005/8/layout/chevron2"/>
    <dgm:cxn modelId="{039C6A01-CCC2-423B-9623-129AD8FE9F34}" type="presParOf" srcId="{1063DDC0-A4AF-47C3-8193-0D439A9275F8}" destId="{02A4B5E1-1BCC-4D89-93D6-565039AFAE00}" srcOrd="0" destOrd="0" presId="urn:microsoft.com/office/officeart/2005/8/layout/chevron2"/>
    <dgm:cxn modelId="{75C97E99-1372-4C2C-8FBE-70030A14DEFF}" type="presParOf" srcId="{1063DDC0-A4AF-47C3-8193-0D439A9275F8}" destId="{9430B828-35DA-4F78-949D-7A27D22176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3446-9D69-471A-9EF5-B1786AC0F1A5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D79EA-CBB3-40F1-93FB-BD31DFBBFF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23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367F27-F176-4C82-8D77-1B80788C9715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EB68AB-BDAF-4E11-A209-411EE3776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4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68AB-BDAF-4E11-A209-411EE3776F4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98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665160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rgbClr val="9D2449"/>
                </a:solidFill>
                <a:latin typeface="Arial "/>
              </a:defRPr>
            </a:lvl1pPr>
          </a:lstStyle>
          <a:p>
            <a:r>
              <a:rPr lang="es-ES" dirty="0"/>
              <a:t>TÍTULO DE PORTADA</a:t>
            </a:r>
            <a:br>
              <a:rPr lang="es-ES" dirty="0"/>
            </a:br>
            <a:r>
              <a:rPr lang="es-ES" dirty="0"/>
              <a:t>ARIAL BOLD, 36 PTS Y</a:t>
            </a:r>
            <a:br>
              <a:rPr lang="es-ES" dirty="0"/>
            </a:br>
            <a:r>
              <a:rPr lang="es-ES" dirty="0"/>
              <a:t>EN MAYÚSCULAS</a:t>
            </a:r>
            <a:endParaRPr lang="es-MX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7709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es-MX" sz="2400" b="0" i="0" kern="1200" dirty="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DE PORTADA, ARIAL, 24 PTS, EN MAYÚSCULAS</a:t>
            </a:r>
            <a:endParaRPr lang="es-MX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07026C3A-072A-4E4D-9ACD-01A67AD88FA7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xmlns="" id="{AEC1E368-E7CD-5F44-B7A9-FBB995C33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263" y="4192393"/>
            <a:ext cx="1885567" cy="2185279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xmlns="" id="{1C3CC601-32D0-8941-9E6B-3A016D3A8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163513" y="4747723"/>
            <a:ext cx="5864974" cy="7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20" name="Rectángulo 19"/>
          <p:cNvSpPr/>
          <p:nvPr userDrawn="1"/>
        </p:nvSpPr>
        <p:spPr>
          <a:xfrm>
            <a:off x="0" y="6656400"/>
            <a:ext cx="12192000" cy="201600"/>
          </a:xfrm>
          <a:prstGeom prst="rect">
            <a:avLst/>
          </a:pr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1641" y="2385848"/>
            <a:ext cx="6399574" cy="36784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    "/>
              </a:defRPr>
            </a:lvl1pPr>
          </a:lstStyle>
          <a:p>
            <a:pPr lvl="0"/>
            <a:r>
              <a:rPr lang="es-MX" dirty="0">
                <a:cs typeface="Arial" panose="020B0604020202020204" pitchFamily="34" charset="0"/>
              </a:rPr>
              <a:t>Texto general, letra </a:t>
            </a:r>
            <a:r>
              <a:rPr lang="es-MX" dirty="0" err="1">
                <a:cs typeface="Arial" panose="020B0604020202020204" pitchFamily="34" charset="0"/>
              </a:rPr>
              <a:t>arial</a:t>
            </a:r>
            <a:r>
              <a:rPr lang="es-MX" dirty="0">
                <a:cs typeface="Arial" panose="020B0604020202020204" pitchFamily="34" charset="0"/>
              </a:rPr>
              <a:t> a 16 </a:t>
            </a:r>
            <a:r>
              <a:rPr lang="es-MX" dirty="0" err="1">
                <a:cs typeface="Arial" panose="020B0604020202020204" pitchFamily="34" charset="0"/>
              </a:rPr>
              <a:t>pts</a:t>
            </a:r>
            <a:r>
              <a:rPr lang="es-MX" dirty="0">
                <a:cs typeface="Arial" panose="020B0604020202020204" pitchFamily="34" charset="0"/>
              </a:rPr>
              <a:t> o 18 pts. </a:t>
            </a:r>
            <a:r>
              <a:rPr lang="es-MX" b="1" dirty="0">
                <a:cs typeface="Arial" panose="020B0604020202020204" pitchFamily="34" charset="0"/>
              </a:rPr>
              <a:t>Alineado a la izquierda</a:t>
            </a:r>
            <a:r>
              <a:rPr lang="es-MX" dirty="0"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26" name="Marcador de posición de imagen 25"/>
          <p:cNvSpPr>
            <a:spLocks noGrp="1"/>
          </p:cNvSpPr>
          <p:nvPr>
            <p:ph type="pic" sz="quarter" idx="15" hasCustomPrompt="1"/>
          </p:nvPr>
        </p:nvSpPr>
        <p:spPr>
          <a:xfrm>
            <a:off x="6999288" y="2386013"/>
            <a:ext cx="4467225" cy="367823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MX" dirty="0"/>
              <a:t>Espacio para imagen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3" y="1661182"/>
            <a:ext cx="11044240" cy="58178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D2449"/>
                </a:solidFill>
                <a:latin typeface="Arial "/>
              </a:defRPr>
            </a:lvl1pPr>
          </a:lstStyle>
          <a:p>
            <a:pPr lvl="0"/>
            <a:r>
              <a:rPr lang="es-ES" dirty="0"/>
              <a:t>SUBTÍTULOS, LETRA ARIAL BOLD, 20 PTS, EN MAYÚSCULAS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40" y="489812"/>
            <a:ext cx="9213427" cy="10441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ARIAL BOLD, 30 PTS, MAYÚSCULAS, ALINEADO A LA IZQUIERDA Y MÁXIMO 2 RENGLONES</a:t>
            </a:r>
            <a:endParaRPr lang="es-MX" dirty="0"/>
          </a:p>
        </p:txBody>
      </p:sp>
      <p:sp>
        <p:nvSpPr>
          <p:cNvPr id="23" name="Rectángulo 22"/>
          <p:cNvSpPr/>
          <p:nvPr userDrawn="1"/>
        </p:nvSpPr>
        <p:spPr>
          <a:xfrm>
            <a:off x="0" y="489812"/>
            <a:ext cx="220133" cy="1100667"/>
          </a:xfrm>
          <a:prstGeom prst="rect">
            <a:avLst/>
          </a:prstGeom>
          <a:solidFill>
            <a:srgbClr val="9D2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9D2449"/>
              </a:solidFill>
            </a:endParaRPr>
          </a:p>
        </p:txBody>
      </p:sp>
      <p:sp>
        <p:nvSpPr>
          <p:cNvPr id="2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xmlns="" id="{14A46AE5-3BC4-714A-8B39-9EB3AAF026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8460" y="371650"/>
            <a:ext cx="736880" cy="858344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49544803-F3A9-534E-A98C-7144DE2BE3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76848" y="616449"/>
            <a:ext cx="1717576" cy="3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42118"/>
            <a:ext cx="12192000" cy="636806"/>
          </a:xfrm>
        </p:spPr>
        <p:txBody>
          <a:bodyPr tIns="90000" bIns="90000"/>
          <a:lstStyle>
            <a:lvl1pPr marL="0" indent="0" algn="ctr">
              <a:buNone/>
              <a:defRPr sz="4000" b="1" baseline="0">
                <a:solidFill>
                  <a:srgbClr val="9D2449"/>
                </a:solidFill>
                <a:latin typeface="Arial     "/>
              </a:defRPr>
            </a:lvl1pPr>
          </a:lstStyle>
          <a:p>
            <a:pPr lvl="0"/>
            <a:r>
              <a:rPr lang="es-ES" dirty="0"/>
              <a:t>¡GRACIAS!</a:t>
            </a:r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xmlns="" id="{A4B31E8D-D15C-4C4B-B3A9-A79DAE5AC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263" y="4192393"/>
            <a:ext cx="1885567" cy="2185279"/>
          </a:xfrm>
          <a:prstGeom prst="rect">
            <a:avLst/>
          </a:prstGeom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xmlns="" id="{1A8571BA-1268-5649-A30B-6E41C9715C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163513" y="4747723"/>
            <a:ext cx="5864974" cy="7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95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health-canada/services/drugs-health-products/veterinary-drugs/list-banned-drug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spection.canada.ca/active/netapp/meatforeign-viandeetranger/forliste.aspx#table-head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sssl.senasica.gob.mx/PlantaAcreditad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144000" cy="863348"/>
          </a:xfrm>
        </p:spPr>
        <p:txBody>
          <a:bodyPr/>
          <a:lstStyle/>
          <a:p>
            <a:r>
              <a:rPr lang="es-MX" dirty="0" smtClean="0"/>
              <a:t>CANADÁ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</a:t>
            </a:fld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135467" y="6442805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B38E5D"/>
                </a:solidFill>
                <a:latin typeface="Arial  "/>
              </a:rPr>
              <a:t>Octubre 2021</a:t>
            </a:r>
            <a:endParaRPr lang="es-MX" sz="1400" b="1" dirty="0">
              <a:solidFill>
                <a:srgbClr val="B38E5D"/>
              </a:solidFill>
              <a:latin typeface="Arial  "/>
            </a:endParaRPr>
          </a:p>
        </p:txBody>
      </p:sp>
      <p:sp>
        <p:nvSpPr>
          <p:cNvPr id="4" name="AutoShape 2" descr="Las mejores 20 ideas de Bandera de Canada | bandera de canada, bandera,  canad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Origen e historia de la bandera de Canadá | Red Leaf - Estudiar en Canad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Picture 6" descr="Canada Mexico Flag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3"/>
          <a:stretch/>
        </p:blipFill>
        <p:spPr bwMode="auto">
          <a:xfrm>
            <a:off x="4517220" y="3163687"/>
            <a:ext cx="3157560" cy="163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657934" y="1413665"/>
            <a:ext cx="11044240" cy="581785"/>
          </a:xfrm>
        </p:spPr>
        <p:txBody>
          <a:bodyPr>
            <a:normAutofit/>
          </a:bodyPr>
          <a:lstStyle/>
          <a:p>
            <a:r>
              <a:rPr lang="es-MX" sz="2200" dirty="0" smtClean="0"/>
              <a:t>3. Evaluación en sitio – instalaciones y procesos </a:t>
            </a:r>
            <a:endParaRPr lang="es-MX" sz="2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autorización de exportación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10</a:t>
            </a:fld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741919" y="2250409"/>
            <a:ext cx="384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+mj-lt"/>
              </a:rPr>
              <a:t>Límite Máximo de Residuos</a:t>
            </a:r>
            <a:endParaRPr lang="es-MX" sz="2000" dirty="0">
              <a:latin typeface="+mj-lt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92467"/>
              </p:ext>
            </p:extLst>
          </p:nvPr>
        </p:nvGraphicFramePr>
        <p:xfrm>
          <a:off x="657934" y="2712830"/>
          <a:ext cx="6773335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Residuo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País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Músculo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Hígado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Riñón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Zilpaterol (ppb)</a:t>
                      </a:r>
                    </a:p>
                    <a:p>
                      <a:pPr algn="ctr"/>
                      <a:r>
                        <a:rPr lang="es-MX" dirty="0" smtClean="0"/>
                        <a:t>Bovino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México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Canadá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588042" y="4278504"/>
            <a:ext cx="6708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Medicamentos Prohibidos</a:t>
            </a:r>
          </a:p>
          <a:p>
            <a:endParaRPr lang="es-MX" dirty="0">
              <a:hlinkClick r:id="rId2"/>
            </a:endParaRPr>
          </a:p>
          <a:p>
            <a:r>
              <a:rPr lang="es-MX" sz="2000" dirty="0">
                <a:hlinkClick r:id="rId2"/>
              </a:rPr>
              <a:t>https://www.canada.ca/en/health-canada/services/drugs-health-products/veterinary-drugs/list-banned-drugs.html</a:t>
            </a:r>
            <a:r>
              <a:rPr lang="es-MX" sz="2000" dirty="0"/>
              <a:t> </a:t>
            </a:r>
          </a:p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67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657934" y="1413665"/>
            <a:ext cx="11044240" cy="581785"/>
          </a:xfrm>
        </p:spPr>
        <p:txBody>
          <a:bodyPr>
            <a:normAutofit/>
          </a:bodyPr>
          <a:lstStyle/>
          <a:p>
            <a:r>
              <a:rPr lang="es-MX" sz="2200" dirty="0"/>
              <a:t>4</a:t>
            </a:r>
            <a:r>
              <a:rPr lang="es-MX" sz="2200" dirty="0" smtClean="0"/>
              <a:t>. Solicitud de enlistamiento y Autorización.</a:t>
            </a:r>
            <a:endParaRPr lang="es-MX" sz="2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autorización de exportación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11</a:t>
            </a:fld>
            <a:endParaRPr lang="es-MX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6067760" y="3178486"/>
            <a:ext cx="5084463" cy="2178331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MX" sz="2000" dirty="0"/>
              <a:t>SENASICA solicita a CFIA </a:t>
            </a:r>
            <a:r>
              <a:rPr lang="es-MX" sz="2000" dirty="0" smtClean="0"/>
              <a:t>enlistamiento del Establecimiento TIF evaluado</a:t>
            </a:r>
          </a:p>
          <a:p>
            <a:pPr marL="228600" lvl="0" indent="-228600">
              <a:buFont typeface="+mj-lt"/>
              <a:buAutoNum type="arabicPeriod"/>
            </a:pPr>
            <a:endParaRPr lang="es-MX" sz="100" dirty="0"/>
          </a:p>
          <a:p>
            <a:pPr marL="342900" lvl="0" indent="-342900">
              <a:buFont typeface="+mj-lt"/>
              <a:buAutoNum type="arabicPeriod"/>
            </a:pPr>
            <a:r>
              <a:rPr lang="es-MX" sz="2000" dirty="0" smtClean="0"/>
              <a:t>CFIA enlista en su página</a:t>
            </a:r>
            <a:endParaRPr lang="es-MX" sz="2000" dirty="0"/>
          </a:p>
          <a:p>
            <a:pPr marL="228600" lvl="0" indent="-228600">
              <a:buFont typeface="+mj-lt"/>
              <a:buAutoNum type="arabicPeriod"/>
            </a:pPr>
            <a:endParaRPr lang="es-MX" sz="1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MX" sz="2000" dirty="0" smtClean="0"/>
              <a:t>SENASICA </a:t>
            </a:r>
            <a:r>
              <a:rPr lang="es-MX" sz="2000" dirty="0"/>
              <a:t>emite oficio de autorización de </a:t>
            </a:r>
            <a:r>
              <a:rPr lang="es-MX" sz="2000" dirty="0" smtClean="0"/>
              <a:t>exportación al Establecimiento TIF</a:t>
            </a:r>
            <a:endParaRPr lang="es-MX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" y="2168434"/>
            <a:ext cx="5981004" cy="33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s-ES" dirty="0"/>
              <a:t>¡GRACIAS!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95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1641" y="489812"/>
            <a:ext cx="9134484" cy="1044173"/>
          </a:xfrm>
        </p:spPr>
        <p:txBody>
          <a:bodyPr/>
          <a:lstStyle/>
          <a:p>
            <a:r>
              <a:rPr lang="es-MX" sz="2800" dirty="0" smtClean="0"/>
              <a:t>Equivalencia en el Sistema de inspección de carnes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2</a:t>
            </a:fld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953575" y="2384215"/>
            <a:ext cx="644336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000" dirty="0" smtClean="0"/>
              <a:t>Agencia Canadiense de Inspección de Carnes, siglas en inglés (CFIA) – Autoridad sanitaria</a:t>
            </a:r>
          </a:p>
          <a:p>
            <a:pPr lvl="0" algn="just"/>
            <a:endParaRPr lang="es-MX" sz="2000" dirty="0"/>
          </a:p>
          <a:p>
            <a:pPr lvl="0" algn="just"/>
            <a:r>
              <a:rPr lang="es-MX" sz="2000" dirty="0" smtClean="0"/>
              <a:t>Reconoce como </a:t>
            </a:r>
            <a:r>
              <a:rPr lang="es-MX" sz="2000" b="1" dirty="0" smtClean="0"/>
              <a:t>equivalente</a:t>
            </a:r>
            <a:r>
              <a:rPr lang="es-MX" sz="2000" dirty="0" smtClean="0"/>
              <a:t> el </a:t>
            </a:r>
            <a:r>
              <a:rPr lang="es-MX" sz="2000" dirty="0"/>
              <a:t>Sistema de </a:t>
            </a:r>
            <a:r>
              <a:rPr lang="es-MX" sz="2000" dirty="0" smtClean="0"/>
              <a:t>inspección </a:t>
            </a:r>
            <a:r>
              <a:rPr lang="es-MX" sz="2000" dirty="0"/>
              <a:t>de carnes de México, </a:t>
            </a:r>
            <a:r>
              <a:rPr lang="es-MX" sz="2000" dirty="0" smtClean="0"/>
              <a:t>para las especies </a:t>
            </a:r>
            <a:r>
              <a:rPr lang="es-MX" sz="2000" b="1" dirty="0" smtClean="0"/>
              <a:t>aviar, bovina, porcina. </a:t>
            </a:r>
          </a:p>
          <a:p>
            <a:pPr lvl="0" algn="just"/>
            <a:endParaRPr lang="es-MX" sz="2000" dirty="0"/>
          </a:p>
          <a:p>
            <a:pPr lvl="0" algn="just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Actualmente SENASICA se encuentra trabajando con CFIA en 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el proceso de equivalencia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 del Sistema de inspección de carnes de las especies 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ovina y caprina. </a:t>
            </a:r>
          </a:p>
          <a:p>
            <a:pPr lvl="0" algn="just"/>
            <a:endParaRPr lang="es-MX" dirty="0"/>
          </a:p>
        </p:txBody>
      </p:sp>
      <p:sp>
        <p:nvSpPr>
          <p:cNvPr id="2" name="AutoShape 2" descr="Comunicado CFIA: Video sobre temas relativos a la próxima entrada en  vigencia del “Safe Food for Canadians Regulations (SFCR) | Chilealim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Feds invest in Canadian Food Inspection Agency | Farm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76" y="1458393"/>
            <a:ext cx="3893929" cy="210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nuncia SENASICA a servidor público por incurrir en conflicto de interés |  Servicio Nacional de Sanidad, Inocuidad y Calidad Agroalimentaria |  Gobierno | gob.m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8" y="2662140"/>
            <a:ext cx="3028789" cy="18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chazan México y Canadá plan de EEU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Handshake Diplomática Entre Países: Banderas De México Y Canadá  Sobreimprime Las Dos Manos Fotos, Retratos, Imágenes Y Fotografía De  Archivo Libres De Derecho. Image 30154378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9" y="4295120"/>
            <a:ext cx="2665928" cy="15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8065" y="128610"/>
            <a:ext cx="9213427" cy="1044173"/>
          </a:xfrm>
        </p:spPr>
        <p:txBody>
          <a:bodyPr/>
          <a:lstStyle/>
          <a:p>
            <a:r>
              <a:rPr lang="es-419" sz="2800" dirty="0"/>
              <a:t> </a:t>
            </a:r>
            <a:r>
              <a:rPr lang="es-MX" sz="2800" dirty="0" smtClean="0"/>
              <a:t>Especies y procesos elegibles para exportar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3</a:t>
            </a:fld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63191"/>
              </p:ext>
            </p:extLst>
          </p:nvPr>
        </p:nvGraphicFramePr>
        <p:xfrm>
          <a:off x="584235" y="1172783"/>
          <a:ext cx="6934240" cy="53380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65251"/>
                <a:gridCol w="1396798"/>
                <a:gridCol w="2072191"/>
              </a:tblGrid>
              <a:tr h="1101296">
                <a:tc>
                  <a:txBody>
                    <a:bodyPr/>
                    <a:lstStyle/>
                    <a:p>
                      <a:pPr algn="just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Procesos</a:t>
                      </a:r>
                      <a:r>
                        <a:rPr lang="es-MX" sz="2000" baseline="0" dirty="0" smtClean="0"/>
                        <a:t>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Especies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Materia</a:t>
                      </a:r>
                      <a:r>
                        <a:rPr lang="es-MX" sz="2000" baseline="0" dirty="0" smtClean="0"/>
                        <a:t> prima Nacional o Importada</a:t>
                      </a:r>
                      <a:endParaRPr lang="es-MX" sz="2000" dirty="0"/>
                    </a:p>
                  </a:txBody>
                  <a:tcPr/>
                </a:tc>
              </a:tr>
              <a:tr h="612487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Productos</a:t>
                      </a:r>
                      <a:r>
                        <a:rPr lang="es-MX" sz="2000" baseline="0" dirty="0" smtClean="0"/>
                        <a:t> cárnicos procesados.</a:t>
                      </a:r>
                      <a:endParaRPr lang="es-MX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Avícola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Importada</a:t>
                      </a:r>
                      <a:endParaRPr lang="es-MX" sz="2000" dirty="0"/>
                    </a:p>
                  </a:txBody>
                  <a:tcPr/>
                </a:tc>
              </a:tr>
              <a:tr h="1261002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Carne refrigerada</a:t>
                      </a:r>
                      <a:r>
                        <a:rPr lang="es-MX" sz="2000" baseline="0" dirty="0" smtClean="0"/>
                        <a:t> o congelada.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/>
                        <a:t>Vísceras</a:t>
                      </a:r>
                      <a:r>
                        <a:rPr lang="es-MX" sz="2000" baseline="0" dirty="0" smtClean="0"/>
                        <a:t> y despojos. </a:t>
                      </a:r>
                      <a:endParaRPr lang="es-MX" sz="2000" dirty="0" smtClean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/>
                        <a:t>Productos</a:t>
                      </a:r>
                      <a:r>
                        <a:rPr lang="es-MX" sz="2000" baseline="0" dirty="0" smtClean="0"/>
                        <a:t> cárnicos procesados.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Bovina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Nacional</a:t>
                      </a:r>
                      <a:r>
                        <a:rPr lang="es-MX" sz="2000" baseline="0" dirty="0" smtClean="0"/>
                        <a:t> </a:t>
                      </a:r>
                    </a:p>
                    <a:p>
                      <a:pPr algn="ctr"/>
                      <a:r>
                        <a:rPr lang="es-MX" sz="2000" baseline="0" dirty="0" smtClean="0"/>
                        <a:t>Importada </a:t>
                      </a:r>
                    </a:p>
                  </a:txBody>
                  <a:tcPr/>
                </a:tc>
              </a:tr>
              <a:tr h="1585259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/>
                        <a:t>Carne refrigerada</a:t>
                      </a:r>
                      <a:r>
                        <a:rPr lang="es-MX" sz="2000" baseline="0" dirty="0" smtClean="0"/>
                        <a:t> o congelada.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/>
                        <a:t>Vísceras</a:t>
                      </a:r>
                      <a:r>
                        <a:rPr lang="es-MX" sz="2000" baseline="0" dirty="0" smtClean="0"/>
                        <a:t> y despojos. </a:t>
                      </a:r>
                      <a:endParaRPr lang="es-MX" sz="2000" dirty="0" smtClean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smtClean="0"/>
                        <a:t>Productos</a:t>
                      </a:r>
                      <a:r>
                        <a:rPr lang="es-MX" sz="2000" baseline="0" dirty="0" smtClean="0"/>
                        <a:t> cárnicos procesados.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aseline="0" dirty="0" smtClean="0"/>
                        <a:t>Cartílago y sus derivados.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 smtClean="0"/>
                    </a:p>
                    <a:p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Porcina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 smtClean="0"/>
                    </a:p>
                    <a:p>
                      <a:pPr algn="ctr"/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Nacional</a:t>
                      </a:r>
                      <a:r>
                        <a:rPr lang="es-MX" sz="2000" baseline="0" dirty="0" smtClean="0"/>
                        <a:t> </a:t>
                      </a:r>
                    </a:p>
                    <a:p>
                      <a:pPr algn="ctr"/>
                      <a:r>
                        <a:rPr lang="es-MX" sz="2000" baseline="0" dirty="0" smtClean="0"/>
                        <a:t>Importada</a:t>
                      </a:r>
                      <a:endParaRPr lang="es-MX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Venta de carne de cerdo– Obrador Los Sauces – Ecatepec - Ini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069175" y="2862514"/>
            <a:ext cx="3641559" cy="24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7299158" y="2467779"/>
            <a:ext cx="4331368" cy="2834138"/>
          </a:xfrm>
        </p:spPr>
        <p:txBody>
          <a:bodyPr>
            <a:normAutofit/>
          </a:bodyPr>
          <a:lstStyle/>
          <a:p>
            <a:r>
              <a:rPr lang="es-MX" sz="2000" b="1" dirty="0" smtClean="0"/>
              <a:t>Autorizadas por CFIA, y SENASICA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r>
              <a:rPr lang="es-MX" sz="2000" b="1" dirty="0" smtClean="0"/>
              <a:t>Página de Canadá</a:t>
            </a:r>
          </a:p>
          <a:p>
            <a:r>
              <a:rPr lang="es-MX" sz="2000" dirty="0" smtClean="0">
                <a:hlinkClick r:id="rId2"/>
              </a:rPr>
              <a:t>https</a:t>
            </a:r>
            <a:r>
              <a:rPr lang="es-MX" sz="2000" dirty="0">
                <a:hlinkClick r:id="rId2"/>
              </a:rPr>
              <a:t>://</a:t>
            </a:r>
            <a:r>
              <a:rPr lang="es-MX" sz="2000" dirty="0" smtClean="0">
                <a:hlinkClick r:id="rId2"/>
              </a:rPr>
              <a:t>inspection.canada.ca/active/netapp/meatforeign-viandeetranger/forliste.aspx#table-heading</a:t>
            </a:r>
            <a:endParaRPr lang="es-MX" sz="2000" dirty="0" smtClean="0"/>
          </a:p>
          <a:p>
            <a:endParaRPr lang="es-MX" sz="2000" b="1" dirty="0" smtClean="0"/>
          </a:p>
          <a:p>
            <a:endParaRPr lang="es-MX" sz="20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Materia prima cárnica de importación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4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7781" b="9276"/>
          <a:stretch/>
        </p:blipFill>
        <p:spPr>
          <a:xfrm>
            <a:off x="421640" y="2026621"/>
            <a:ext cx="6719125" cy="37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20435" b="8579"/>
          <a:stretch/>
        </p:blipFill>
        <p:spPr>
          <a:xfrm>
            <a:off x="421640" y="1802949"/>
            <a:ext cx="6591573" cy="425817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Materia prima cárnica de importación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5</a:t>
            </a:fld>
            <a:endParaRPr lang="es-MX" dirty="0"/>
          </a:p>
        </p:txBody>
      </p:sp>
      <p:sp>
        <p:nvSpPr>
          <p:cNvPr id="8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7141549" y="2353446"/>
            <a:ext cx="4271378" cy="3157178"/>
          </a:xfrm>
        </p:spPr>
        <p:txBody>
          <a:bodyPr>
            <a:normAutofit/>
          </a:bodyPr>
          <a:lstStyle/>
          <a:p>
            <a:r>
              <a:rPr lang="es-MX" sz="2000" b="1" dirty="0" smtClean="0"/>
              <a:t>SENASICA en </a:t>
            </a:r>
            <a:r>
              <a:rPr lang="es-MX" sz="2000" b="1" dirty="0"/>
              <a:t>la </a:t>
            </a:r>
            <a:r>
              <a:rPr lang="es-MX" sz="2000" b="1" dirty="0" smtClean="0"/>
              <a:t>página: </a:t>
            </a:r>
          </a:p>
          <a:p>
            <a:endParaRPr lang="es-MX" sz="2000" b="1" dirty="0"/>
          </a:p>
          <a:p>
            <a:r>
              <a:rPr lang="es-MX" sz="2000" b="1" dirty="0" smtClean="0"/>
              <a:t>Sistema </a:t>
            </a:r>
            <a:r>
              <a:rPr lang="es-MX" sz="2000" b="1" dirty="0"/>
              <a:t>de información de </a:t>
            </a:r>
            <a:r>
              <a:rPr lang="es-MX" sz="2000" b="1" dirty="0" smtClean="0"/>
              <a:t>consulta </a:t>
            </a:r>
            <a:r>
              <a:rPr lang="es-MX" sz="2000" b="1" dirty="0"/>
              <a:t>de plantas autorizadas </a:t>
            </a:r>
            <a:endParaRPr lang="es-MX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 smtClean="0"/>
          </a:p>
          <a:p>
            <a:r>
              <a:rPr lang="es-MX" sz="2000" dirty="0" smtClean="0">
                <a:hlinkClick r:id="rId3"/>
              </a:rPr>
              <a:t>https</a:t>
            </a:r>
            <a:r>
              <a:rPr lang="es-MX" sz="2000" dirty="0">
                <a:hlinkClick r:id="rId3"/>
              </a:rPr>
              <a:t>://sistemasssl.senasica.gob.mx/PlantaAcreditada</a:t>
            </a:r>
            <a:r>
              <a:rPr lang="es-MX" sz="2000" dirty="0" smtClean="0">
                <a:hlinkClick r:id="rId3"/>
              </a:rPr>
              <a:t>/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353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autorización de exportación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6</a:t>
            </a:fld>
            <a:endParaRPr lang="es-MX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17004153"/>
              </p:ext>
            </p:extLst>
          </p:nvPr>
        </p:nvGraphicFramePr>
        <p:xfrm>
          <a:off x="598102" y="1961464"/>
          <a:ext cx="7812505" cy="334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Modelo de solicitud de un paso de cebra | O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89" y="4445757"/>
            <a:ext cx="3444207" cy="19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657934" y="1413665"/>
            <a:ext cx="11044240" cy="581785"/>
          </a:xfrm>
        </p:spPr>
        <p:txBody>
          <a:bodyPr>
            <a:normAutofit/>
          </a:bodyPr>
          <a:lstStyle/>
          <a:p>
            <a:r>
              <a:rPr lang="es-MX" sz="2200" dirty="0" smtClean="0"/>
              <a:t>1. Solicitud. </a:t>
            </a:r>
            <a:endParaRPr lang="es-MX" sz="2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autorización de exportación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7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1927" t="10455" r="23903" b="5894"/>
          <a:stretch/>
        </p:blipFill>
        <p:spPr>
          <a:xfrm>
            <a:off x="4704346" y="1286819"/>
            <a:ext cx="6894095" cy="534838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421640" y="2568524"/>
            <a:ext cx="4163252" cy="2784971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Mencionar </a:t>
            </a:r>
            <a:r>
              <a:rPr lang="es-MX" sz="2000" dirty="0"/>
              <a:t>especies y procesos </a:t>
            </a:r>
            <a:r>
              <a:rPr lang="es-MX" sz="2000" dirty="0" smtClean="0"/>
              <a:t>considerando</a:t>
            </a:r>
            <a:r>
              <a:rPr lang="es-MX" sz="2000" b="1" dirty="0" smtClean="0"/>
              <a:t> Código </a:t>
            </a:r>
            <a:r>
              <a:rPr lang="es-MX" sz="2000" b="1" dirty="0"/>
              <a:t>de Actividad </a:t>
            </a:r>
            <a:r>
              <a:rPr lang="es-MX" sz="2000" b="1" dirty="0" smtClean="0"/>
              <a:t>Funcional.</a:t>
            </a:r>
            <a:endParaRPr lang="es-MX" sz="2000" b="1" dirty="0"/>
          </a:p>
          <a:p>
            <a:pPr algn="just"/>
            <a:endParaRPr lang="es-MX" sz="2000" b="1" dirty="0" smtClean="0"/>
          </a:p>
          <a:p>
            <a:pPr algn="just"/>
            <a:r>
              <a:rPr lang="es-MX" sz="2000" b="1" dirty="0" smtClean="0"/>
              <a:t>Ejemplo:</a:t>
            </a:r>
          </a:p>
          <a:p>
            <a:pPr algn="just"/>
            <a:endParaRPr lang="es-MX" sz="3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Sacrificio Kosher de   bovinos y terneros = </a:t>
            </a:r>
            <a:r>
              <a:rPr lang="es-MX" sz="2000" b="1" dirty="0" smtClean="0"/>
              <a:t>1j, a y b.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b="1" dirty="0" smtClean="0"/>
          </a:p>
        </p:txBody>
      </p:sp>
      <p:pic>
        <p:nvPicPr>
          <p:cNvPr id="2052" name="Picture 4" descr="Incidencia del sacrificio en mejor calidad de la carne de pollo - Watt  Industria Avic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1" y="1995450"/>
            <a:ext cx="2134832" cy="1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nejo del cerdo post sacrif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1" y="3535549"/>
            <a:ext cx="2134832" cy="13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 termina la media res, ¿sube el precio de la carne? - Ganados &amp;amp; Car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1" y="5047193"/>
            <a:ext cx="2172480" cy="12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657934" y="1413665"/>
            <a:ext cx="11044240" cy="581785"/>
          </a:xfrm>
        </p:spPr>
        <p:txBody>
          <a:bodyPr>
            <a:normAutofit/>
          </a:bodyPr>
          <a:lstStyle/>
          <a:p>
            <a:r>
              <a:rPr lang="es-MX" sz="2200" dirty="0" smtClean="0"/>
              <a:t>2. Evaluación documental. </a:t>
            </a:r>
            <a:endParaRPr lang="es-MX" sz="2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8</a:t>
            </a:fld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21640" y="2194101"/>
            <a:ext cx="6399574" cy="367840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/>
              <a:t>Plan HACCP.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/>
              <a:t>POES: áreas, equipos y utensilios (ampliaciones).</a:t>
            </a:r>
            <a:endParaRPr lang="es-MX" sz="2000" i="1" dirty="0" smtClean="0">
              <a:solidFill>
                <a:srgbClr val="0070C0"/>
              </a:solidFill>
            </a:endParaRPr>
          </a:p>
          <a:p>
            <a:endParaRPr lang="es-MX" sz="2000" i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 smtClean="0"/>
              <a:t>Programa de muestreo microbiológico.</a:t>
            </a:r>
          </a:p>
          <a:p>
            <a:endParaRPr lang="es-MX" sz="2000" b="1" dirty="0" smtClean="0"/>
          </a:p>
          <a:p>
            <a:pPr marL="971550" lvl="1" indent="-28575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MP para </a:t>
            </a:r>
            <a:r>
              <a:rPr lang="es-MX" sz="2000" b="1" dirty="0" smtClean="0"/>
              <a:t>carne </a:t>
            </a:r>
            <a:r>
              <a:rPr lang="es-MX" sz="2000" b="1" dirty="0"/>
              <a:t>molida </a:t>
            </a:r>
            <a:r>
              <a:rPr lang="es-MX" sz="2000" b="1" dirty="0" smtClean="0"/>
              <a:t>cruda, </a:t>
            </a:r>
            <a:r>
              <a:rPr lang="es-MX" sz="2000" dirty="0" smtClean="0"/>
              <a:t>se analiza para </a:t>
            </a:r>
            <a:r>
              <a:rPr lang="es-MX" sz="2000" dirty="0"/>
              <a:t>detectar la presencia de </a:t>
            </a:r>
            <a:r>
              <a:rPr lang="es-MX" sz="2000" b="1" i="1" dirty="0"/>
              <a:t>E. </a:t>
            </a:r>
            <a:r>
              <a:rPr lang="es-MX" sz="2000" b="1" i="1" dirty="0" err="1"/>
              <a:t>coli</a:t>
            </a:r>
            <a:r>
              <a:rPr lang="es-MX" sz="2000" b="1" i="1" dirty="0"/>
              <a:t> </a:t>
            </a:r>
            <a:r>
              <a:rPr lang="es-MX" sz="2000" b="1" i="1" dirty="0" smtClean="0"/>
              <a:t>O157:H7.</a:t>
            </a:r>
            <a:endParaRPr lang="es-MX" sz="2000" b="1" i="1" dirty="0"/>
          </a:p>
          <a:p>
            <a:pPr marL="971550" lvl="1" indent="-28575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Procedimiento</a:t>
            </a:r>
            <a:r>
              <a:rPr lang="es-MX" sz="2000" b="1" dirty="0" smtClean="0"/>
              <a:t> “Medidas </a:t>
            </a:r>
            <a:r>
              <a:rPr lang="es-MX" sz="2000" b="1" dirty="0"/>
              <a:t>de control de </a:t>
            </a:r>
            <a:r>
              <a:rPr lang="es-MX" sz="2000" b="1" i="1" dirty="0" err="1"/>
              <a:t>Escherichia</a:t>
            </a:r>
            <a:r>
              <a:rPr lang="es-MX" sz="2000" b="1" i="1" dirty="0"/>
              <a:t> </a:t>
            </a:r>
            <a:r>
              <a:rPr lang="es-MX" sz="2000" b="1" i="1" dirty="0" err="1"/>
              <a:t>coli</a:t>
            </a:r>
            <a:r>
              <a:rPr lang="es-MX" sz="2000" b="1" i="1" dirty="0"/>
              <a:t> </a:t>
            </a:r>
            <a:r>
              <a:rPr lang="es-MX" sz="2000" b="1" i="1" dirty="0" smtClean="0"/>
              <a:t>O157:H7/NM </a:t>
            </a:r>
            <a:r>
              <a:rPr lang="es-MX" sz="2000" b="1" dirty="0"/>
              <a:t>en productos de carne </a:t>
            </a:r>
            <a:r>
              <a:rPr lang="es-MX" sz="2000" b="1" dirty="0" smtClean="0"/>
              <a:t>cruda”.</a:t>
            </a:r>
          </a:p>
          <a:p>
            <a:pPr marL="971550" lvl="1" indent="-285750" algn="just">
              <a:buFont typeface="Wingdings" panose="05000000000000000000" pitchFamily="2" charset="2"/>
              <a:buChar char="ü"/>
            </a:pPr>
            <a:endParaRPr lang="es-MX" sz="2000" dirty="0"/>
          </a:p>
        </p:txBody>
      </p:sp>
      <p:pic>
        <p:nvPicPr>
          <p:cNvPr id="12" name="Picture 6" descr="Maquinaria para industria cárnica | Juan Neustadtel S.A.S - Cár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75" y="2497944"/>
            <a:ext cx="3662842" cy="27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4"/>
          <p:cNvSpPr txBox="1">
            <a:spLocks/>
          </p:cNvSpPr>
          <p:nvPr/>
        </p:nvSpPr>
        <p:spPr>
          <a:xfrm>
            <a:off x="237158" y="529918"/>
            <a:ext cx="9213427" cy="10441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Proceso de autorización de exportación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30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657934" y="1413665"/>
            <a:ext cx="11044240" cy="581785"/>
          </a:xfrm>
        </p:spPr>
        <p:txBody>
          <a:bodyPr>
            <a:normAutofit/>
          </a:bodyPr>
          <a:lstStyle/>
          <a:p>
            <a:r>
              <a:rPr lang="es-MX" sz="2200" dirty="0" smtClean="0"/>
              <a:t>3. Evaluación en sitio – instalaciones y procesos. </a:t>
            </a:r>
            <a:endParaRPr lang="es-MX" sz="2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autorización de exportación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9</a:t>
            </a:fld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64457" y="2149607"/>
            <a:ext cx="7301650" cy="3853119"/>
          </a:xfrm>
        </p:spPr>
        <p:txBody>
          <a:bodyPr>
            <a:norm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Ley Federal de Sanidad Animal y su Reglamento.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NOM-008-Z00-1994.</a:t>
            </a:r>
            <a:endParaRPr lang="es-MX" sz="20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NOM-009-Z00-1994.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NOM-033-SAG/ZOO-2014.</a:t>
            </a:r>
            <a:endParaRPr lang="es-MX" sz="20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s-MX" sz="2000" dirty="0"/>
          </a:p>
          <a:p>
            <a:pPr lvl="0" algn="just"/>
            <a:r>
              <a:rPr lang="es-MX" sz="2000" dirty="0" smtClean="0"/>
              <a:t>Normatividad </a:t>
            </a:r>
            <a:r>
              <a:rPr lang="es-MX" sz="2000" dirty="0"/>
              <a:t>de </a:t>
            </a:r>
            <a:r>
              <a:rPr lang="es-MX" sz="2000" dirty="0" smtClean="0"/>
              <a:t>Canadá.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+mj-lt"/>
              </a:rPr>
              <a:t>Procedimiento y programa de </a:t>
            </a:r>
            <a:r>
              <a:rPr lang="es-MX" sz="2000" dirty="0">
                <a:latin typeface="+mj-lt"/>
              </a:rPr>
              <a:t>monitoreo medicamentos </a:t>
            </a:r>
            <a:r>
              <a:rPr lang="es-MX" sz="2000" dirty="0" smtClean="0">
                <a:latin typeface="+mj-lt"/>
              </a:rPr>
              <a:t>veterinarios; especificando los medicamentos prohibidos.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+mj-lt"/>
              </a:rPr>
              <a:t>Procedimiento y programa de monitoreo </a:t>
            </a:r>
            <a:r>
              <a:rPr lang="es-MX" sz="2000" dirty="0">
                <a:latin typeface="+mj-lt"/>
              </a:rPr>
              <a:t>microbiológico </a:t>
            </a:r>
            <a:r>
              <a:rPr lang="es-MX" sz="2000" dirty="0" smtClean="0">
                <a:latin typeface="+mj-lt"/>
              </a:rPr>
              <a:t>– </a:t>
            </a:r>
            <a:r>
              <a:rPr lang="es-MX" sz="2000" i="1" dirty="0" smtClean="0">
                <a:latin typeface="+mj-lt"/>
              </a:rPr>
              <a:t>E</a:t>
            </a:r>
            <a:r>
              <a:rPr lang="es-MX" sz="2000" i="1" dirty="0">
                <a:latin typeface="+mj-lt"/>
              </a:rPr>
              <a:t>. </a:t>
            </a:r>
            <a:r>
              <a:rPr lang="es-MX" sz="2000" i="1" dirty="0" err="1">
                <a:latin typeface="+mj-lt"/>
              </a:rPr>
              <a:t>coli</a:t>
            </a:r>
            <a:r>
              <a:rPr lang="es-MX" sz="2000" i="1" dirty="0">
                <a:latin typeface="+mj-lt"/>
              </a:rPr>
              <a:t> </a:t>
            </a:r>
            <a:r>
              <a:rPr lang="es-MX" sz="2000" i="1" dirty="0" smtClean="0">
                <a:latin typeface="+mj-lt"/>
              </a:rPr>
              <a:t>O157:H7.   </a:t>
            </a:r>
            <a:endParaRPr lang="es-MX" dirty="0"/>
          </a:p>
        </p:txBody>
      </p:sp>
      <p:pic>
        <p:nvPicPr>
          <p:cNvPr id="4098" name="Picture 2" descr="Estados Unidos aprobó el sistema de inspección para la exportación de carne  argentina | Agrofy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04" y="3748235"/>
            <a:ext cx="307086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unión de apertura para el inicio a la segunda auditoría interna en la  FADY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 b="8814"/>
          <a:stretch/>
        </p:blipFill>
        <p:spPr bwMode="auto">
          <a:xfrm>
            <a:off x="7723290" y="1820799"/>
            <a:ext cx="2719103" cy="16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466</Words>
  <Application>Microsoft Office PowerPoint</Application>
  <PresentationFormat>Panorámica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</vt:lpstr>
      <vt:lpstr>Arial  </vt:lpstr>
      <vt:lpstr>Arial     </vt:lpstr>
      <vt:lpstr>Calibri</vt:lpstr>
      <vt:lpstr>Montserrat SemiBold</vt:lpstr>
      <vt:lpstr>Wingdings</vt:lpstr>
      <vt:lpstr>Tema de Office</vt:lpstr>
      <vt:lpstr>CANADÁ</vt:lpstr>
      <vt:lpstr>Equivalencia en el Sistema de inspección de carnes</vt:lpstr>
      <vt:lpstr> Especies y procesos elegibles para exportar</vt:lpstr>
      <vt:lpstr>Materia prima cárnica de importación</vt:lpstr>
      <vt:lpstr>Materia prima cárnica de importación</vt:lpstr>
      <vt:lpstr>Proceso de autorización de exportación</vt:lpstr>
      <vt:lpstr>Proceso de autorización de exportación</vt:lpstr>
      <vt:lpstr> </vt:lpstr>
      <vt:lpstr>Proceso de autorización de exportación</vt:lpstr>
      <vt:lpstr>Proceso de autorización de exportación</vt:lpstr>
      <vt:lpstr>Proceso de autorización de exportación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Maleny Garcia Rios</dc:creator>
  <cp:lastModifiedBy>Leonardo Pérez Cruz</cp:lastModifiedBy>
  <cp:revision>110</cp:revision>
  <cp:lastPrinted>2020-02-12T14:40:38Z</cp:lastPrinted>
  <dcterms:created xsi:type="dcterms:W3CDTF">2019-07-16T17:03:24Z</dcterms:created>
  <dcterms:modified xsi:type="dcterms:W3CDTF">2021-10-11T02:38:35Z</dcterms:modified>
</cp:coreProperties>
</file>